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Lst>
  <p:notesMasterIdLst>
    <p:notesMasterId r:id="rId51"/>
  </p:notesMasterIdLst>
  <p:handoutMasterIdLst>
    <p:handoutMasterId r:id="rId52"/>
  </p:handoutMasterIdLst>
  <p:sldIdLst>
    <p:sldId id="1920" r:id="rId7"/>
    <p:sldId id="10194" r:id="rId8"/>
    <p:sldId id="1661" r:id="rId9"/>
    <p:sldId id="1668" r:id="rId10"/>
    <p:sldId id="1669" r:id="rId11"/>
    <p:sldId id="1670" r:id="rId12"/>
    <p:sldId id="1671" r:id="rId13"/>
    <p:sldId id="1672" r:id="rId14"/>
    <p:sldId id="1692" r:id="rId15"/>
    <p:sldId id="1691" r:id="rId16"/>
    <p:sldId id="1693" r:id="rId17"/>
    <p:sldId id="1675" r:id="rId18"/>
    <p:sldId id="1676" r:id="rId19"/>
    <p:sldId id="1686" r:id="rId20"/>
    <p:sldId id="1687" r:id="rId21"/>
    <p:sldId id="1688" r:id="rId22"/>
    <p:sldId id="1689" r:id="rId23"/>
    <p:sldId id="1690" r:id="rId24"/>
    <p:sldId id="10193" r:id="rId25"/>
    <p:sldId id="1922" r:id="rId26"/>
    <p:sldId id="1933" r:id="rId27"/>
    <p:sldId id="10202" r:id="rId28"/>
    <p:sldId id="1941" r:id="rId29"/>
    <p:sldId id="10217" r:id="rId30"/>
    <p:sldId id="1925" r:id="rId31"/>
    <p:sldId id="10196" r:id="rId32"/>
    <p:sldId id="1942" r:id="rId33"/>
    <p:sldId id="1943" r:id="rId34"/>
    <p:sldId id="10203" r:id="rId35"/>
    <p:sldId id="1945" r:id="rId36"/>
    <p:sldId id="10204" r:id="rId37"/>
    <p:sldId id="1946" r:id="rId38"/>
    <p:sldId id="10206" r:id="rId39"/>
    <p:sldId id="10215" r:id="rId40"/>
    <p:sldId id="257" r:id="rId41"/>
    <p:sldId id="1921" r:id="rId42"/>
    <p:sldId id="1947" r:id="rId43"/>
    <p:sldId id="10214" r:id="rId44"/>
    <p:sldId id="1677" r:id="rId45"/>
    <p:sldId id="1536" r:id="rId46"/>
    <p:sldId id="10218" r:id="rId47"/>
    <p:sldId id="1678" r:id="rId48"/>
    <p:sldId id="1679" r:id="rId49"/>
    <p:sldId id="1872"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88805-933E-451E-B8C0-3A0363889D14}" v="950" dt="2019-05-07T17:11:50.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528" autoAdjust="0"/>
  </p:normalViewPr>
  <p:slideViewPr>
    <p:cSldViewPr snapToGrid="0">
      <p:cViewPr varScale="1">
        <p:scale>
          <a:sx n="82" d="100"/>
          <a:sy n="82" d="100"/>
        </p:scale>
        <p:origin x="561"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ACD88805-933E-451E-B8C0-3A0363889D14}"/>
    <pc:docChg chg="undo redo custSel mod addSld delSld modSld sldOrd">
      <pc:chgData name="Daniel Roth" userId="02261a5d-b764-49c2-b6b6-041bd43f80dd" providerId="ADAL" clId="{ACD88805-933E-451E-B8C0-3A0363889D14}" dt="2019-05-07T17:11:50.637" v="5641" actId="1036"/>
      <pc:docMkLst>
        <pc:docMk/>
      </pc:docMkLst>
      <pc:sldChg chg="addSp modSp add modAnim">
        <pc:chgData name="Daniel Roth" userId="02261a5d-b764-49c2-b6b6-041bd43f80dd" providerId="ADAL" clId="{ACD88805-933E-451E-B8C0-3A0363889D14}" dt="2019-05-07T02:17:32.161" v="4084" actId="1076"/>
        <pc:sldMkLst>
          <pc:docMk/>
          <pc:sldMk cId="2165586189" sldId="257"/>
        </pc:sldMkLst>
        <pc:spChg chg="mod">
          <ac:chgData name="Daniel Roth" userId="02261a5d-b764-49c2-b6b6-041bd43f80dd" providerId="ADAL" clId="{ACD88805-933E-451E-B8C0-3A0363889D14}" dt="2019-05-07T02:17:27.361" v="4083" actId="14100"/>
          <ac:spMkLst>
            <pc:docMk/>
            <pc:sldMk cId="2165586189" sldId="257"/>
            <ac:spMk id="2" creationId="{6B6C4708-FBB7-4C60-B9EB-A5107FDCDD65}"/>
          </ac:spMkLst>
        </pc:spChg>
        <pc:spChg chg="add mod">
          <ac:chgData name="Daniel Roth" userId="02261a5d-b764-49c2-b6b6-041bd43f80dd" providerId="ADAL" clId="{ACD88805-933E-451E-B8C0-3A0363889D14}" dt="2019-05-07T02:14:29.027" v="4072" actId="1076"/>
          <ac:spMkLst>
            <pc:docMk/>
            <pc:sldMk cId="2165586189" sldId="257"/>
            <ac:spMk id="3" creationId="{EC59EC46-F665-4E66-8EDB-5E413EBF6A8D}"/>
          </ac:spMkLst>
        </pc:spChg>
        <pc:spChg chg="mod">
          <ac:chgData name="Daniel Roth" userId="02261a5d-b764-49c2-b6b6-041bd43f80dd" providerId="ADAL" clId="{ACD88805-933E-451E-B8C0-3A0363889D14}" dt="2019-05-07T02:05:24.291" v="4041" actId="13822"/>
          <ac:spMkLst>
            <pc:docMk/>
            <pc:sldMk cId="2165586189" sldId="257"/>
            <ac:spMk id="9" creationId="{F1B00A6F-BD27-48DB-80B4-EC22F6F22D0A}"/>
          </ac:spMkLst>
        </pc:spChg>
        <pc:spChg chg="mod">
          <ac:chgData name="Daniel Roth" userId="02261a5d-b764-49c2-b6b6-041bd43f80dd" providerId="ADAL" clId="{ACD88805-933E-451E-B8C0-3A0363889D14}" dt="2019-05-07T02:06:59.724" v="4043" actId="2085"/>
          <ac:spMkLst>
            <pc:docMk/>
            <pc:sldMk cId="2165586189" sldId="257"/>
            <ac:spMk id="10" creationId="{397367E5-C990-4FDD-90A1-EAA696AB0DE8}"/>
          </ac:spMkLst>
        </pc:spChg>
        <pc:spChg chg="mod">
          <ac:chgData name="Daniel Roth" userId="02261a5d-b764-49c2-b6b6-041bd43f80dd" providerId="ADAL" clId="{ACD88805-933E-451E-B8C0-3A0363889D14}" dt="2019-05-07T02:05:24.291" v="4041" actId="13822"/>
          <ac:spMkLst>
            <pc:docMk/>
            <pc:sldMk cId="2165586189" sldId="257"/>
            <ac:spMk id="11" creationId="{A2E35429-B017-43CD-A500-127A5C1057FF}"/>
          </ac:spMkLst>
        </pc:spChg>
        <pc:spChg chg="mod">
          <ac:chgData name="Daniel Roth" userId="02261a5d-b764-49c2-b6b6-041bd43f80dd" providerId="ADAL" clId="{ACD88805-933E-451E-B8C0-3A0363889D14}" dt="2019-05-07T02:06:59.724" v="4043" actId="2085"/>
          <ac:spMkLst>
            <pc:docMk/>
            <pc:sldMk cId="2165586189" sldId="257"/>
            <ac:spMk id="12" creationId="{1C9F848F-DF48-4791-9AA0-96A3CE204CA8}"/>
          </ac:spMkLst>
        </pc:spChg>
        <pc:spChg chg="mod">
          <ac:chgData name="Daniel Roth" userId="02261a5d-b764-49c2-b6b6-041bd43f80dd" providerId="ADAL" clId="{ACD88805-933E-451E-B8C0-3A0363889D14}" dt="2019-05-07T02:05:24.291" v="4041" actId="13822"/>
          <ac:spMkLst>
            <pc:docMk/>
            <pc:sldMk cId="2165586189" sldId="257"/>
            <ac:spMk id="13" creationId="{8F91AA83-839B-46F4-9813-EC1138FAC329}"/>
          </ac:spMkLst>
        </pc:spChg>
        <pc:spChg chg="mod">
          <ac:chgData name="Daniel Roth" userId="02261a5d-b764-49c2-b6b6-041bd43f80dd" providerId="ADAL" clId="{ACD88805-933E-451E-B8C0-3A0363889D14}" dt="2019-05-07T02:06:59.724" v="4043" actId="2085"/>
          <ac:spMkLst>
            <pc:docMk/>
            <pc:sldMk cId="2165586189" sldId="257"/>
            <ac:spMk id="14" creationId="{8FAAD3B1-C315-45EE-8B79-31122A31F209}"/>
          </ac:spMkLst>
        </pc:spChg>
        <pc:spChg chg="mod">
          <ac:chgData name="Daniel Roth" userId="02261a5d-b764-49c2-b6b6-041bd43f80dd" providerId="ADAL" clId="{ACD88805-933E-451E-B8C0-3A0363889D14}" dt="2019-05-07T02:03:44.570" v="4030" actId="14100"/>
          <ac:spMkLst>
            <pc:docMk/>
            <pc:sldMk cId="2165586189" sldId="257"/>
            <ac:spMk id="22" creationId="{2BB3892E-DEEE-4B4D-94D7-4EB056B576AB}"/>
          </ac:spMkLst>
        </pc:spChg>
        <pc:spChg chg="mod">
          <ac:chgData name="Daniel Roth" userId="02261a5d-b764-49c2-b6b6-041bd43f80dd" providerId="ADAL" clId="{ACD88805-933E-451E-B8C0-3A0363889D14}" dt="2019-05-07T02:04:07.334" v="4034" actId="207"/>
          <ac:spMkLst>
            <pc:docMk/>
            <pc:sldMk cId="2165586189" sldId="257"/>
            <ac:spMk id="23" creationId="{769B85D9-B8E7-4F3B-A85A-AD7BF03E6045}"/>
          </ac:spMkLst>
        </pc:spChg>
        <pc:spChg chg="mod">
          <ac:chgData name="Daniel Roth" userId="02261a5d-b764-49c2-b6b6-041bd43f80dd" providerId="ADAL" clId="{ACD88805-933E-451E-B8C0-3A0363889D14}" dt="2019-05-07T02:04:36.010" v="4040" actId="207"/>
          <ac:spMkLst>
            <pc:docMk/>
            <pc:sldMk cId="2165586189" sldId="257"/>
            <ac:spMk id="24" creationId="{D6B2FE0A-05B9-4096-B9CE-DDCB7CBF3BCC}"/>
          </ac:spMkLst>
        </pc:spChg>
        <pc:spChg chg="mod">
          <ac:chgData name="Daniel Roth" userId="02261a5d-b764-49c2-b6b6-041bd43f80dd" providerId="ADAL" clId="{ACD88805-933E-451E-B8C0-3A0363889D14}" dt="2019-05-07T02:05:24.291" v="4041" actId="13822"/>
          <ac:spMkLst>
            <pc:docMk/>
            <pc:sldMk cId="2165586189" sldId="257"/>
            <ac:spMk id="28" creationId="{A72BA20E-8F7C-4C90-B048-10A72C0C1957}"/>
          </ac:spMkLst>
        </pc:spChg>
        <pc:spChg chg="mod">
          <ac:chgData name="Daniel Roth" userId="02261a5d-b764-49c2-b6b6-041bd43f80dd" providerId="ADAL" clId="{ACD88805-933E-451E-B8C0-3A0363889D14}" dt="2019-05-07T02:06:59.724" v="4043" actId="2085"/>
          <ac:spMkLst>
            <pc:docMk/>
            <pc:sldMk cId="2165586189" sldId="257"/>
            <ac:spMk id="29" creationId="{5B6FF79B-1581-47E6-8771-E7D732468F11}"/>
          </ac:spMkLst>
        </pc:spChg>
        <pc:spChg chg="mod">
          <ac:chgData name="Daniel Roth" userId="02261a5d-b764-49c2-b6b6-041bd43f80dd" providerId="ADAL" clId="{ACD88805-933E-451E-B8C0-3A0363889D14}" dt="2019-05-07T02:04:24.610" v="4037" actId="207"/>
          <ac:spMkLst>
            <pc:docMk/>
            <pc:sldMk cId="2165586189" sldId="257"/>
            <ac:spMk id="31" creationId="{660A4B19-ECF1-4022-ABE9-39176BAE024D}"/>
          </ac:spMkLst>
        </pc:spChg>
        <pc:spChg chg="mod">
          <ac:chgData name="Daniel Roth" userId="02261a5d-b764-49c2-b6b6-041bd43f80dd" providerId="ADAL" clId="{ACD88805-933E-451E-B8C0-3A0363889D14}" dt="2019-05-07T02:14:07.167" v="4066" actId="20577"/>
          <ac:spMkLst>
            <pc:docMk/>
            <pc:sldMk cId="2165586189" sldId="257"/>
            <ac:spMk id="32" creationId="{EAA4EBD0-3478-49A4-8005-CBCBEA84790B}"/>
          </ac:spMkLst>
        </pc:spChg>
        <pc:spChg chg="mod">
          <ac:chgData name="Daniel Roth" userId="02261a5d-b764-49c2-b6b6-041bd43f80dd" providerId="ADAL" clId="{ACD88805-933E-451E-B8C0-3A0363889D14}" dt="2019-05-07T02:07:45.324" v="4044" actId="14100"/>
          <ac:spMkLst>
            <pc:docMk/>
            <pc:sldMk cId="2165586189" sldId="257"/>
            <ac:spMk id="33" creationId="{9D245D14-2C02-43C9-857B-F8DCDE166721}"/>
          </ac:spMkLst>
        </pc:spChg>
        <pc:picChg chg="add mod">
          <ac:chgData name="Daniel Roth" userId="02261a5d-b764-49c2-b6b6-041bd43f80dd" providerId="ADAL" clId="{ACD88805-933E-451E-B8C0-3A0363889D14}" dt="2019-05-07T02:17:32.161" v="4084" actId="1076"/>
          <ac:picMkLst>
            <pc:docMk/>
            <pc:sldMk cId="2165586189" sldId="257"/>
            <ac:picMk id="5" creationId="{7E5E4CCC-6315-45F6-9331-EFC8E91BEEA4}"/>
          </ac:picMkLst>
        </pc:picChg>
      </pc:sldChg>
      <pc:sldChg chg="addSp delSp modSp add">
        <pc:chgData name="Daniel Roth" userId="02261a5d-b764-49c2-b6b6-041bd43f80dd" providerId="ADAL" clId="{ACD88805-933E-451E-B8C0-3A0363889D14}" dt="2019-05-07T03:26:01.627" v="5080" actId="20577"/>
        <pc:sldMkLst>
          <pc:docMk/>
          <pc:sldMk cId="1710491553" sldId="264"/>
        </pc:sldMkLst>
        <pc:spChg chg="mod">
          <ac:chgData name="Daniel Roth" userId="02261a5d-b764-49c2-b6b6-041bd43f80dd" providerId="ADAL" clId="{ACD88805-933E-451E-B8C0-3A0363889D14}" dt="2019-05-07T03:26:01.627" v="5080" actId="20577"/>
          <ac:spMkLst>
            <pc:docMk/>
            <pc:sldMk cId="1710491553" sldId="264"/>
            <ac:spMk id="2" creationId="{A27D1FEA-10B3-480F-AF8B-D46D42A62B74}"/>
          </ac:spMkLst>
        </pc:spChg>
        <pc:spChg chg="mod">
          <ac:chgData name="Daniel Roth" userId="02261a5d-b764-49c2-b6b6-041bd43f80dd" providerId="ADAL" clId="{ACD88805-933E-451E-B8C0-3A0363889D14}" dt="2019-05-07T03:19:55.871" v="5043" actId="20577"/>
          <ac:spMkLst>
            <pc:docMk/>
            <pc:sldMk cId="1710491553" sldId="264"/>
            <ac:spMk id="3" creationId="{25B4E593-9525-47C2-8536-B1C0F700185D}"/>
          </ac:spMkLst>
        </pc:spChg>
        <pc:picChg chg="add del mod">
          <ac:chgData name="Daniel Roth" userId="02261a5d-b764-49c2-b6b6-041bd43f80dd" providerId="ADAL" clId="{ACD88805-933E-451E-B8C0-3A0363889D14}" dt="2019-05-07T03:25:50.542" v="5070" actId="21"/>
          <ac:picMkLst>
            <pc:docMk/>
            <pc:sldMk cId="1710491553" sldId="264"/>
            <ac:picMk id="4" creationId="{A0A7C22C-BE38-4700-8D2A-9C6B45FB7451}"/>
          </ac:picMkLst>
        </pc:picChg>
        <pc:picChg chg="add del mod modCrop">
          <ac:chgData name="Daniel Roth" userId="02261a5d-b764-49c2-b6b6-041bd43f80dd" providerId="ADAL" clId="{ACD88805-933E-451E-B8C0-3A0363889D14}" dt="2019-05-07T03:25:38.274" v="5069" actId="478"/>
          <ac:picMkLst>
            <pc:docMk/>
            <pc:sldMk cId="1710491553" sldId="264"/>
            <ac:picMk id="5" creationId="{83DD2A85-E644-4594-A60C-5886D24AE79D}"/>
          </ac:picMkLst>
        </pc:picChg>
      </pc:sldChg>
      <pc:sldChg chg="modSp add del modTransition setBg">
        <pc:chgData name="Daniel Roth" userId="02261a5d-b764-49c2-b6b6-041bd43f80dd" providerId="ADAL" clId="{ACD88805-933E-451E-B8C0-3A0363889D14}" dt="2019-05-07T03:21:42.581" v="5051"/>
        <pc:sldMkLst>
          <pc:docMk/>
          <pc:sldMk cId="804842390" sldId="268"/>
        </pc:sldMkLst>
        <pc:picChg chg="mod">
          <ac:chgData name="Daniel Roth" userId="02261a5d-b764-49c2-b6b6-041bd43f80dd" providerId="ADAL" clId="{ACD88805-933E-451E-B8C0-3A0363889D14}" dt="2019-05-07T03:21:34.891" v="5048" actId="1076"/>
          <ac:picMkLst>
            <pc:docMk/>
            <pc:sldMk cId="804842390" sldId="268"/>
            <ac:picMk id="4" creationId="{599CA1F7-6C3C-4592-99EE-CA060C18AD6D}"/>
          </ac:picMkLst>
        </pc:picChg>
      </pc:sldChg>
      <pc:sldChg chg="del">
        <pc:chgData name="Daniel Roth" userId="02261a5d-b764-49c2-b6b6-041bd43f80dd" providerId="ADAL" clId="{ACD88805-933E-451E-B8C0-3A0363889D14}" dt="2019-05-05T04:34:24.358" v="2280" actId="2696"/>
        <pc:sldMkLst>
          <pc:docMk/>
          <pc:sldMk cId="3148242490" sldId="1893"/>
        </pc:sldMkLst>
      </pc:sldChg>
      <pc:sldChg chg="modSp ord">
        <pc:chgData name="Daniel Roth" userId="02261a5d-b764-49c2-b6b6-041bd43f80dd" providerId="ADAL" clId="{ACD88805-933E-451E-B8C0-3A0363889D14}" dt="2019-05-06T22:28:19.328" v="3898"/>
        <pc:sldMkLst>
          <pc:docMk/>
          <pc:sldMk cId="2756113043" sldId="1921"/>
        </pc:sldMkLst>
        <pc:spChg chg="mod">
          <ac:chgData name="Daniel Roth" userId="02261a5d-b764-49c2-b6b6-041bd43f80dd" providerId="ADAL" clId="{ACD88805-933E-451E-B8C0-3A0363889D14}" dt="2019-05-05T05:42:07.786" v="2575" actId="20577"/>
          <ac:spMkLst>
            <pc:docMk/>
            <pc:sldMk cId="2756113043" sldId="1921"/>
            <ac:spMk id="2" creationId="{AE38ED50-6345-43EF-9612-3255902545DE}"/>
          </ac:spMkLst>
        </pc:spChg>
      </pc:sldChg>
      <pc:sldChg chg="addSp delSp modSp addAnim delAnim modAnim">
        <pc:chgData name="Daniel Roth" userId="02261a5d-b764-49c2-b6b6-041bd43f80dd" providerId="ADAL" clId="{ACD88805-933E-451E-B8C0-3A0363889D14}" dt="2019-05-07T16:49:03.141" v="5640" actId="20577"/>
        <pc:sldMkLst>
          <pc:docMk/>
          <pc:sldMk cId="4132853426" sldId="1922"/>
        </pc:sldMkLst>
        <pc:spChg chg="add mod topLvl">
          <ac:chgData name="Daniel Roth" userId="02261a5d-b764-49c2-b6b6-041bd43f80dd" providerId="ADAL" clId="{ACD88805-933E-451E-B8C0-3A0363889D14}" dt="2019-05-06T23:09:30.757" v="3990" actId="164"/>
          <ac:spMkLst>
            <pc:docMk/>
            <pc:sldMk cId="4132853426" sldId="1922"/>
            <ac:spMk id="2" creationId="{67B36AB5-6B7A-41FC-901D-A9500BCC0FEB}"/>
          </ac:spMkLst>
        </pc:spChg>
        <pc:spChg chg="mod">
          <ac:chgData name="Daniel Roth" userId="02261a5d-b764-49c2-b6b6-041bd43f80dd" providerId="ADAL" clId="{ACD88805-933E-451E-B8C0-3A0363889D14}" dt="2019-05-07T00:54:21.817" v="4022" actId="20577"/>
          <ac:spMkLst>
            <pc:docMk/>
            <pc:sldMk cId="4132853426" sldId="1922"/>
            <ac:spMk id="5" creationId="{F3CBA25F-0DA5-4EE1-96FC-4D27C2B4EAB2}"/>
          </ac:spMkLst>
        </pc:spChg>
        <pc:spChg chg="mod">
          <ac:chgData name="Daniel Roth" userId="02261a5d-b764-49c2-b6b6-041bd43f80dd" providerId="ADAL" clId="{ACD88805-933E-451E-B8C0-3A0363889D14}" dt="2019-05-07T16:49:03.141" v="5640" actId="20577"/>
          <ac:spMkLst>
            <pc:docMk/>
            <pc:sldMk cId="4132853426" sldId="1922"/>
            <ac:spMk id="9" creationId="{F1CE9F18-B8B6-40E0-B924-6E27BD7E1D8E}"/>
          </ac:spMkLst>
        </pc:spChg>
        <pc:spChg chg="mod">
          <ac:chgData name="Daniel Roth" userId="02261a5d-b764-49c2-b6b6-041bd43f80dd" providerId="ADAL" clId="{ACD88805-933E-451E-B8C0-3A0363889D14}" dt="2019-05-05T03:29:21.058" v="2005" actId="1076"/>
          <ac:spMkLst>
            <pc:docMk/>
            <pc:sldMk cId="4132853426" sldId="1922"/>
            <ac:spMk id="105" creationId="{B5D80340-12DE-4C89-8BFA-A0FF20ABAF1D}"/>
          </ac:spMkLst>
        </pc:spChg>
        <pc:spChg chg="add del">
          <ac:chgData name="Daniel Roth" userId="02261a5d-b764-49c2-b6b6-041bd43f80dd" providerId="ADAL" clId="{ACD88805-933E-451E-B8C0-3A0363889D14}" dt="2019-05-05T02:50:03.461" v="1852"/>
          <ac:spMkLst>
            <pc:docMk/>
            <pc:sldMk cId="4132853426" sldId="1922"/>
            <ac:spMk id="107" creationId="{C5BB35D5-D113-4705-9310-9557877F517A}"/>
          </ac:spMkLst>
        </pc:spChg>
        <pc:spChg chg="mod">
          <ac:chgData name="Daniel Roth" userId="02261a5d-b764-49c2-b6b6-041bd43f80dd" providerId="ADAL" clId="{ACD88805-933E-451E-B8C0-3A0363889D14}" dt="2019-05-05T06:36:39.270" v="3241"/>
          <ac:spMkLst>
            <pc:docMk/>
            <pc:sldMk cId="4132853426" sldId="1922"/>
            <ac:spMk id="109" creationId="{ED2A299E-C89A-4CFF-8723-3284C37F2763}"/>
          </ac:spMkLst>
        </pc:spChg>
        <pc:spChg chg="mod">
          <ac:chgData name="Daniel Roth" userId="02261a5d-b764-49c2-b6b6-041bd43f80dd" providerId="ADAL" clId="{ACD88805-933E-451E-B8C0-3A0363889D14}" dt="2019-05-05T04:43:07.174" v="2309" actId="20577"/>
          <ac:spMkLst>
            <pc:docMk/>
            <pc:sldMk cId="4132853426" sldId="1922"/>
            <ac:spMk id="110" creationId="{50D29213-F78C-4729-A066-FEDE779B037B}"/>
          </ac:spMkLst>
        </pc:spChg>
        <pc:spChg chg="add del mod">
          <ac:chgData name="Daniel Roth" userId="02261a5d-b764-49c2-b6b6-041bd43f80dd" providerId="ADAL" clId="{ACD88805-933E-451E-B8C0-3A0363889D14}" dt="2019-05-06T22:38:14.274" v="3900" actId="478"/>
          <ac:spMkLst>
            <pc:docMk/>
            <pc:sldMk cId="4132853426" sldId="1922"/>
            <ac:spMk id="111" creationId="{A957577C-8DF1-488F-82BC-31EC44A97331}"/>
          </ac:spMkLst>
        </pc:spChg>
        <pc:spChg chg="add del mod">
          <ac:chgData name="Daniel Roth" userId="02261a5d-b764-49c2-b6b6-041bd43f80dd" providerId="ADAL" clId="{ACD88805-933E-451E-B8C0-3A0363889D14}" dt="2019-05-06T23:08:12.347" v="3968" actId="478"/>
          <ac:spMkLst>
            <pc:docMk/>
            <pc:sldMk cId="4132853426" sldId="1922"/>
            <ac:spMk id="112" creationId="{0377E580-D87F-4291-99BD-B50F151B29A4}"/>
          </ac:spMkLst>
        </pc:spChg>
        <pc:spChg chg="add del mod topLvl">
          <ac:chgData name="Daniel Roth" userId="02261a5d-b764-49c2-b6b6-041bd43f80dd" providerId="ADAL" clId="{ACD88805-933E-451E-B8C0-3A0363889D14}" dt="2019-05-06T23:08:02.738" v="3966" actId="21"/>
          <ac:spMkLst>
            <pc:docMk/>
            <pc:sldMk cId="4132853426" sldId="1922"/>
            <ac:spMk id="117" creationId="{30F05586-5060-46BA-AACB-B063E7E56A9D}"/>
          </ac:spMkLst>
        </pc:spChg>
        <pc:spChg chg="add del mod">
          <ac:chgData name="Daniel Roth" userId="02261a5d-b764-49c2-b6b6-041bd43f80dd" providerId="ADAL" clId="{ACD88805-933E-451E-B8C0-3A0363889D14}" dt="2019-05-05T03:49:31.902" v="2204"/>
          <ac:spMkLst>
            <pc:docMk/>
            <pc:sldMk cId="4132853426" sldId="1922"/>
            <ac:spMk id="123" creationId="{E1ADF078-76FF-4D9D-981B-03F70BB5A77B}"/>
          </ac:spMkLst>
        </pc:spChg>
        <pc:spChg chg="add del mod">
          <ac:chgData name="Daniel Roth" userId="02261a5d-b764-49c2-b6b6-041bd43f80dd" providerId="ADAL" clId="{ACD88805-933E-451E-B8C0-3A0363889D14}" dt="2019-05-05T03:49:31.902" v="2204"/>
          <ac:spMkLst>
            <pc:docMk/>
            <pc:sldMk cId="4132853426" sldId="1922"/>
            <ac:spMk id="124" creationId="{1F99F081-DB93-45D5-ACC6-BAC551CB21D8}"/>
          </ac:spMkLst>
        </pc:spChg>
        <pc:spChg chg="add del mod">
          <ac:chgData name="Daniel Roth" userId="02261a5d-b764-49c2-b6b6-041bd43f80dd" providerId="ADAL" clId="{ACD88805-933E-451E-B8C0-3A0363889D14}" dt="2019-05-05T03:49:31.902" v="2204"/>
          <ac:spMkLst>
            <pc:docMk/>
            <pc:sldMk cId="4132853426" sldId="1922"/>
            <ac:spMk id="125" creationId="{C09DAF08-C412-44E7-A87F-61777755A229}"/>
          </ac:spMkLst>
        </pc:spChg>
        <pc:spChg chg="add del mod">
          <ac:chgData name="Daniel Roth" userId="02261a5d-b764-49c2-b6b6-041bd43f80dd" providerId="ADAL" clId="{ACD88805-933E-451E-B8C0-3A0363889D14}" dt="2019-05-05T03:49:31.902" v="2204"/>
          <ac:spMkLst>
            <pc:docMk/>
            <pc:sldMk cId="4132853426" sldId="1922"/>
            <ac:spMk id="126" creationId="{C1ABD039-D9B4-48B2-9631-141C642125BF}"/>
          </ac:spMkLst>
        </pc:spChg>
        <pc:spChg chg="add del mod">
          <ac:chgData name="Daniel Roth" userId="02261a5d-b764-49c2-b6b6-041bd43f80dd" providerId="ADAL" clId="{ACD88805-933E-451E-B8C0-3A0363889D14}" dt="2019-05-05T03:49:31.902" v="2204"/>
          <ac:spMkLst>
            <pc:docMk/>
            <pc:sldMk cId="4132853426" sldId="1922"/>
            <ac:spMk id="127" creationId="{36B09FE1-649C-4305-A2C5-CFCA0F3231AE}"/>
          </ac:spMkLst>
        </pc:spChg>
        <pc:spChg chg="add del mod">
          <ac:chgData name="Daniel Roth" userId="02261a5d-b764-49c2-b6b6-041bd43f80dd" providerId="ADAL" clId="{ACD88805-933E-451E-B8C0-3A0363889D14}" dt="2019-05-05T03:49:31.902" v="2204"/>
          <ac:spMkLst>
            <pc:docMk/>
            <pc:sldMk cId="4132853426" sldId="1922"/>
            <ac:spMk id="128" creationId="{9BD0B58D-944F-4304-83BE-7B596AC7E9B8}"/>
          </ac:spMkLst>
        </pc:spChg>
        <pc:spChg chg="add mod">
          <ac:chgData name="Daniel Roth" userId="02261a5d-b764-49c2-b6b6-041bd43f80dd" providerId="ADAL" clId="{ACD88805-933E-451E-B8C0-3A0363889D14}" dt="2019-05-06T23:09:30.757" v="3990" actId="164"/>
          <ac:spMkLst>
            <pc:docMk/>
            <pc:sldMk cId="4132853426" sldId="1922"/>
            <ac:spMk id="165" creationId="{843EB82E-BF10-4FDD-83C3-175CD69543F2}"/>
          </ac:spMkLst>
        </pc:spChg>
        <pc:grpChg chg="add del">
          <ac:chgData name="Daniel Roth" userId="02261a5d-b764-49c2-b6b6-041bd43f80dd" providerId="ADAL" clId="{ACD88805-933E-451E-B8C0-3A0363889D14}" dt="2019-05-05T02:50:14.901" v="1856" actId="478"/>
          <ac:grpSpMkLst>
            <pc:docMk/>
            <pc:sldMk cId="4132853426" sldId="1922"/>
            <ac:grpSpMk id="6" creationId="{3AF4F0BE-8E91-44D7-A9FB-F4997776C67A}"/>
          </ac:grpSpMkLst>
        </pc:grpChg>
        <pc:grpChg chg="add del">
          <ac:chgData name="Daniel Roth" userId="02261a5d-b764-49c2-b6b6-041bd43f80dd" providerId="ADAL" clId="{ACD88805-933E-451E-B8C0-3A0363889D14}" dt="2019-05-05T02:50:14.901" v="1856" actId="478"/>
          <ac:grpSpMkLst>
            <pc:docMk/>
            <pc:sldMk cId="4132853426" sldId="1922"/>
            <ac:grpSpMk id="7" creationId="{63F2FF89-718D-4163-ACC0-27E62120ADBF}"/>
          </ac:grpSpMkLst>
        </pc:grpChg>
        <pc:grpChg chg="add del mod">
          <ac:chgData name="Daniel Roth" userId="02261a5d-b764-49c2-b6b6-041bd43f80dd" providerId="ADAL" clId="{ACD88805-933E-451E-B8C0-3A0363889D14}" dt="2019-05-06T22:38:39.082" v="3907" actId="165"/>
          <ac:grpSpMkLst>
            <pc:docMk/>
            <pc:sldMk cId="4132853426" sldId="1922"/>
            <ac:grpSpMk id="10" creationId="{D77102C1-EE76-41A2-BCDD-4066A8D41FA6}"/>
          </ac:grpSpMkLst>
        </pc:grpChg>
        <pc:grpChg chg="add del mod">
          <ac:chgData name="Daniel Roth" userId="02261a5d-b764-49c2-b6b6-041bd43f80dd" providerId="ADAL" clId="{ACD88805-933E-451E-B8C0-3A0363889D14}" dt="2019-05-06T23:08:02.738" v="3966" actId="21"/>
          <ac:grpSpMkLst>
            <pc:docMk/>
            <pc:sldMk cId="4132853426" sldId="1922"/>
            <ac:grpSpMk id="11" creationId="{A853A964-8B74-4D2C-A9DA-B73754CBE5A3}"/>
          </ac:grpSpMkLst>
        </pc:grpChg>
        <pc:grpChg chg="add mod ord">
          <ac:chgData name="Daniel Roth" userId="02261a5d-b764-49c2-b6b6-041bd43f80dd" providerId="ADAL" clId="{ACD88805-933E-451E-B8C0-3A0363889D14}" dt="2019-05-05T03:52:07.260" v="2224" actId="167"/>
          <ac:grpSpMkLst>
            <pc:docMk/>
            <pc:sldMk cId="4132853426" sldId="1922"/>
            <ac:grpSpMk id="14" creationId="{D6C08F78-D72F-491F-93C7-8602E6F193AD}"/>
          </ac:grpSpMkLst>
        </pc:grpChg>
        <pc:grpChg chg="add mod">
          <ac:chgData name="Daniel Roth" userId="02261a5d-b764-49c2-b6b6-041bd43f80dd" providerId="ADAL" clId="{ACD88805-933E-451E-B8C0-3A0363889D14}" dt="2019-05-06T23:09:30.757" v="3990" actId="164"/>
          <ac:grpSpMkLst>
            <pc:docMk/>
            <pc:sldMk cId="4132853426" sldId="1922"/>
            <ac:grpSpMk id="15" creationId="{949624ED-8949-4BCC-B681-6B0B7FE583AD}"/>
          </ac:grpSpMkLst>
        </pc:grpChg>
        <pc:grpChg chg="del">
          <ac:chgData name="Daniel Roth" userId="02261a5d-b764-49c2-b6b6-041bd43f80dd" providerId="ADAL" clId="{ACD88805-933E-451E-B8C0-3A0363889D14}" dt="2019-05-05T03:49:47.738" v="2207" actId="478"/>
          <ac:grpSpMkLst>
            <pc:docMk/>
            <pc:sldMk cId="4132853426" sldId="1922"/>
            <ac:grpSpMk id="62" creationId="{2216C029-ED33-4054-95F5-B0A3850F5DB9}"/>
          </ac:grpSpMkLst>
        </pc:grpChg>
        <pc:grpChg chg="del mod">
          <ac:chgData name="Daniel Roth" userId="02261a5d-b764-49c2-b6b6-041bd43f80dd" providerId="ADAL" clId="{ACD88805-933E-451E-B8C0-3A0363889D14}" dt="2019-05-05T03:30:37.920" v="2011" actId="478"/>
          <ac:grpSpMkLst>
            <pc:docMk/>
            <pc:sldMk cId="4132853426" sldId="1922"/>
            <ac:grpSpMk id="104" creationId="{56D92EF8-650B-4300-B9A5-DC002C9760B2}"/>
          </ac:grpSpMkLst>
        </pc:grpChg>
        <pc:grpChg chg="add mod">
          <ac:chgData name="Daniel Roth" userId="02261a5d-b764-49c2-b6b6-041bd43f80dd" providerId="ADAL" clId="{ACD88805-933E-451E-B8C0-3A0363889D14}" dt="2019-05-05T03:30:48.429" v="2013" actId="1076"/>
          <ac:grpSpMkLst>
            <pc:docMk/>
            <pc:sldMk cId="4132853426" sldId="1922"/>
            <ac:grpSpMk id="119" creationId="{1AF4B6D6-D55F-4DF5-A0BE-48183E20B713}"/>
          </ac:grpSpMkLst>
        </pc:grpChg>
        <pc:grpChg chg="add del mod">
          <ac:chgData name="Daniel Roth" userId="02261a5d-b764-49c2-b6b6-041bd43f80dd" providerId="ADAL" clId="{ACD88805-933E-451E-B8C0-3A0363889D14}" dt="2019-05-05T03:50:16.542" v="2210" actId="165"/>
          <ac:grpSpMkLst>
            <pc:docMk/>
            <pc:sldMk cId="4132853426" sldId="1922"/>
            <ac:grpSpMk id="129" creationId="{4771DDF5-5E73-4EF9-91D7-1BAAC76595D2}"/>
          </ac:grpSpMkLst>
        </pc:grpChg>
        <pc:grpChg chg="del mod topLvl">
          <ac:chgData name="Daniel Roth" userId="02261a5d-b764-49c2-b6b6-041bd43f80dd" providerId="ADAL" clId="{ACD88805-933E-451E-B8C0-3A0363889D14}" dt="2019-05-05T03:51:20.235" v="2216" actId="165"/>
          <ac:grpSpMkLst>
            <pc:docMk/>
            <pc:sldMk cId="4132853426" sldId="1922"/>
            <ac:grpSpMk id="130" creationId="{2C03C605-8B4B-44C9-A0CF-361390397205}"/>
          </ac:grpSpMkLst>
        </pc:grpChg>
        <pc:grpChg chg="mod topLvl">
          <ac:chgData name="Daniel Roth" userId="02261a5d-b764-49c2-b6b6-041bd43f80dd" providerId="ADAL" clId="{ACD88805-933E-451E-B8C0-3A0363889D14}" dt="2019-05-05T03:51:27.460" v="2217" actId="164"/>
          <ac:grpSpMkLst>
            <pc:docMk/>
            <pc:sldMk cId="4132853426" sldId="1922"/>
            <ac:grpSpMk id="131" creationId="{2C2ABD08-B8C2-4930-A1BC-1DE5F590EF51}"/>
          </ac:grpSpMkLst>
        </pc:grpChg>
        <pc:grpChg chg="mod ord topLvl">
          <ac:chgData name="Daniel Roth" userId="02261a5d-b764-49c2-b6b6-041bd43f80dd" providerId="ADAL" clId="{ACD88805-933E-451E-B8C0-3A0363889D14}" dt="2019-05-05T03:52:07.260" v="2224" actId="167"/>
          <ac:grpSpMkLst>
            <pc:docMk/>
            <pc:sldMk cId="4132853426" sldId="1922"/>
            <ac:grpSpMk id="138" creationId="{1E23B1AD-27DD-4B1B-9099-E9554077E9F1}"/>
          </ac:grpSpMkLst>
        </pc:grpChg>
        <pc:grpChg chg="add mod">
          <ac:chgData name="Daniel Roth" userId="02261a5d-b764-49c2-b6b6-041bd43f80dd" providerId="ADAL" clId="{ACD88805-933E-451E-B8C0-3A0363889D14}" dt="2019-05-06T23:09:30.757" v="3990" actId="164"/>
          <ac:grpSpMkLst>
            <pc:docMk/>
            <pc:sldMk cId="4132853426" sldId="1922"/>
            <ac:grpSpMk id="160" creationId="{3ABC561C-7952-489A-AE23-3ADA3380E96F}"/>
          </ac:grpSpMkLst>
        </pc:grpChg>
        <pc:picChg chg="add del mod">
          <ac:chgData name="Daniel Roth" userId="02261a5d-b764-49c2-b6b6-041bd43f80dd" providerId="ADAL" clId="{ACD88805-933E-451E-B8C0-3A0363889D14}" dt="2019-05-05T03:49:19.336" v="2198" actId="478"/>
          <ac:picMkLst>
            <pc:docMk/>
            <pc:sldMk cId="4132853426" sldId="1922"/>
            <ac:picMk id="13" creationId="{EF9A27AB-9B3B-4A77-AD7D-163CB31DFCCD}"/>
          </ac:picMkLst>
        </pc:picChg>
        <pc:picChg chg="add del">
          <ac:chgData name="Daniel Roth" userId="02261a5d-b764-49c2-b6b6-041bd43f80dd" providerId="ADAL" clId="{ACD88805-933E-451E-B8C0-3A0363889D14}" dt="2019-05-05T03:10:08.952" v="1865"/>
          <ac:picMkLst>
            <pc:docMk/>
            <pc:sldMk cId="4132853426" sldId="1922"/>
            <ac:picMk id="113" creationId="{3723508C-82B7-49C7-AECE-CE405C301852}"/>
          </ac:picMkLst>
        </pc:picChg>
        <pc:picChg chg="add del">
          <ac:chgData name="Daniel Roth" userId="02261a5d-b764-49c2-b6b6-041bd43f80dd" providerId="ADAL" clId="{ACD88805-933E-451E-B8C0-3A0363889D14}" dt="2019-05-05T03:10:08.952" v="1865"/>
          <ac:picMkLst>
            <pc:docMk/>
            <pc:sldMk cId="4132853426" sldId="1922"/>
            <ac:picMk id="114" creationId="{9E6A51DF-656D-4848-94B6-8832C5C36ED6}"/>
          </ac:picMkLst>
        </pc:picChg>
        <pc:picChg chg="add mod ord topLvl">
          <ac:chgData name="Daniel Roth" userId="02261a5d-b764-49c2-b6b6-041bd43f80dd" providerId="ADAL" clId="{ACD88805-933E-451E-B8C0-3A0363889D14}" dt="2019-05-06T23:09:30.757" v="3990" actId="164"/>
          <ac:picMkLst>
            <pc:docMk/>
            <pc:sldMk cId="4132853426" sldId="1922"/>
            <ac:picMk id="115" creationId="{4C630F29-EE1E-4CDF-9156-8C11759403BC}"/>
          </ac:picMkLst>
        </pc:picChg>
        <pc:picChg chg="add del mod topLvl">
          <ac:chgData name="Daniel Roth" userId="02261a5d-b764-49c2-b6b6-041bd43f80dd" providerId="ADAL" clId="{ACD88805-933E-451E-B8C0-3A0363889D14}" dt="2019-05-06T23:08:09.288" v="3967" actId="478"/>
          <ac:picMkLst>
            <pc:docMk/>
            <pc:sldMk cId="4132853426" sldId="1922"/>
            <ac:picMk id="116" creationId="{FA113C08-FAE3-45D2-A703-6A09A2DD4F18}"/>
          </ac:picMkLst>
        </pc:picChg>
        <pc:picChg chg="add del mod">
          <ac:chgData name="Daniel Roth" userId="02261a5d-b764-49c2-b6b6-041bd43f80dd" providerId="ADAL" clId="{ACD88805-933E-451E-B8C0-3A0363889D14}" dt="2019-05-05T03:16:14.076" v="1929" actId="478"/>
          <ac:picMkLst>
            <pc:docMk/>
            <pc:sldMk cId="4132853426" sldId="1922"/>
            <ac:picMk id="118" creationId="{756514A6-D016-4F8C-A332-1DF53FB10122}"/>
          </ac:picMkLst>
        </pc:picChg>
        <pc:picChg chg="add del mod">
          <ac:chgData name="Daniel Roth" userId="02261a5d-b764-49c2-b6b6-041bd43f80dd" providerId="ADAL" clId="{ACD88805-933E-451E-B8C0-3A0363889D14}" dt="2019-05-05T03:49:31.902" v="2204"/>
          <ac:picMkLst>
            <pc:docMk/>
            <pc:sldMk cId="4132853426" sldId="1922"/>
            <ac:picMk id="122" creationId="{5D1F8848-FFCA-44D6-9B8C-C43B2F7CBF40}"/>
          </ac:picMkLst>
        </pc:picChg>
        <pc:picChg chg="mod topLvl">
          <ac:chgData name="Daniel Roth" userId="02261a5d-b764-49c2-b6b6-041bd43f80dd" providerId="ADAL" clId="{ACD88805-933E-451E-B8C0-3A0363889D14}" dt="2019-05-05T03:51:27.460" v="2217" actId="164"/>
          <ac:picMkLst>
            <pc:docMk/>
            <pc:sldMk cId="4132853426" sldId="1922"/>
            <ac:picMk id="139" creationId="{6D7B8052-C7AE-45C3-9232-86186DA4CDC9}"/>
          </ac:picMkLst>
        </pc:picChg>
        <pc:picChg chg="add mod">
          <ac:chgData name="Daniel Roth" userId="02261a5d-b764-49c2-b6b6-041bd43f80dd" providerId="ADAL" clId="{ACD88805-933E-451E-B8C0-3A0363889D14}" dt="2019-05-06T23:09:30.757" v="3990" actId="164"/>
          <ac:picMkLst>
            <pc:docMk/>
            <pc:sldMk cId="4132853426" sldId="1922"/>
            <ac:picMk id="164" creationId="{6AFC32F6-9244-473F-8D69-CFB607214A46}"/>
          </ac:picMkLst>
        </pc:picChg>
      </pc:sldChg>
      <pc:sldChg chg="modSp">
        <pc:chgData name="Daniel Roth" userId="02261a5d-b764-49c2-b6b6-041bd43f80dd" providerId="ADAL" clId="{ACD88805-933E-451E-B8C0-3A0363889D14}" dt="2019-05-07T13:24:13.765" v="5612" actId="20577"/>
        <pc:sldMkLst>
          <pc:docMk/>
          <pc:sldMk cId="365416638" sldId="1925"/>
        </pc:sldMkLst>
        <pc:spChg chg="mod">
          <ac:chgData name="Daniel Roth" userId="02261a5d-b764-49c2-b6b6-041bd43f80dd" providerId="ADAL" clId="{ACD88805-933E-451E-B8C0-3A0363889D14}" dt="2019-05-07T13:24:13.765" v="5612" actId="20577"/>
          <ac:spMkLst>
            <pc:docMk/>
            <pc:sldMk cId="365416638" sldId="1925"/>
            <ac:spMk id="89" creationId="{42941FEC-C7FE-4EA8-899B-DF2A56358F74}"/>
          </ac:spMkLst>
        </pc:spChg>
        <pc:spChg chg="mod">
          <ac:chgData name="Daniel Roth" userId="02261a5d-b764-49c2-b6b6-041bd43f80dd" providerId="ADAL" clId="{ACD88805-933E-451E-B8C0-3A0363889D14}" dt="2019-05-05T01:09:01.577" v="488" actId="1035"/>
          <ac:spMkLst>
            <pc:docMk/>
            <pc:sldMk cId="365416638" sldId="1925"/>
            <ac:spMk id="138" creationId="{1224A91F-626B-4095-9AF2-52376EA424E7}"/>
          </ac:spMkLst>
        </pc:spChg>
      </pc:sldChg>
      <pc:sldChg chg="addSp delSp modSp del ord modAnim">
        <pc:chgData name="Daniel Roth" userId="02261a5d-b764-49c2-b6b6-041bd43f80dd" providerId="ADAL" clId="{ACD88805-933E-451E-B8C0-3A0363889D14}" dt="2019-05-05T03:55:03.235" v="2229" actId="2696"/>
        <pc:sldMkLst>
          <pc:docMk/>
          <pc:sldMk cId="284869344" sldId="1929"/>
        </pc:sldMkLst>
        <pc:spChg chg="add del">
          <ac:chgData name="Daniel Roth" userId="02261a5d-b764-49c2-b6b6-041bd43f80dd" providerId="ADAL" clId="{ACD88805-933E-451E-B8C0-3A0363889D14}" dt="2019-05-05T03:47:01.687" v="2184"/>
          <ac:spMkLst>
            <pc:docMk/>
            <pc:sldMk cId="284869344" sldId="1929"/>
            <ac:spMk id="72" creationId="{5064EBE9-B237-448C-B12A-3501BC294E2B}"/>
          </ac:spMkLst>
        </pc:spChg>
        <pc:spChg chg="add del">
          <ac:chgData name="Daniel Roth" userId="02261a5d-b764-49c2-b6b6-041bd43f80dd" providerId="ADAL" clId="{ACD88805-933E-451E-B8C0-3A0363889D14}" dt="2019-05-05T03:47:01.687" v="2184"/>
          <ac:spMkLst>
            <pc:docMk/>
            <pc:sldMk cId="284869344" sldId="1929"/>
            <ac:spMk id="73" creationId="{E26B8B70-8B6F-4FB2-9C83-4C23E503D99E}"/>
          </ac:spMkLst>
        </pc:spChg>
        <pc:spChg chg="add del">
          <ac:chgData name="Daniel Roth" userId="02261a5d-b764-49c2-b6b6-041bd43f80dd" providerId="ADAL" clId="{ACD88805-933E-451E-B8C0-3A0363889D14}" dt="2019-05-05T03:47:01.687" v="2184"/>
          <ac:spMkLst>
            <pc:docMk/>
            <pc:sldMk cId="284869344" sldId="1929"/>
            <ac:spMk id="74" creationId="{ABF19001-4A17-4F94-91A8-462B08777939}"/>
          </ac:spMkLst>
        </pc:spChg>
        <pc:spChg chg="add del">
          <ac:chgData name="Daniel Roth" userId="02261a5d-b764-49c2-b6b6-041bd43f80dd" providerId="ADAL" clId="{ACD88805-933E-451E-B8C0-3A0363889D14}" dt="2019-05-05T03:47:01.687" v="2184"/>
          <ac:spMkLst>
            <pc:docMk/>
            <pc:sldMk cId="284869344" sldId="1929"/>
            <ac:spMk id="75" creationId="{CDB307C8-56AF-456B-958B-275905F8A00A}"/>
          </ac:spMkLst>
        </pc:spChg>
        <pc:spChg chg="add del">
          <ac:chgData name="Daniel Roth" userId="02261a5d-b764-49c2-b6b6-041bd43f80dd" providerId="ADAL" clId="{ACD88805-933E-451E-B8C0-3A0363889D14}" dt="2019-05-05T03:47:01.687" v="2184"/>
          <ac:spMkLst>
            <pc:docMk/>
            <pc:sldMk cId="284869344" sldId="1929"/>
            <ac:spMk id="76" creationId="{D710239D-E102-4930-8F34-0A416EB88E14}"/>
          </ac:spMkLst>
        </pc:spChg>
        <pc:spChg chg="add del">
          <ac:chgData name="Daniel Roth" userId="02261a5d-b764-49c2-b6b6-041bd43f80dd" providerId="ADAL" clId="{ACD88805-933E-451E-B8C0-3A0363889D14}" dt="2019-05-05T03:47:01.687" v="2184"/>
          <ac:spMkLst>
            <pc:docMk/>
            <pc:sldMk cId="284869344" sldId="1929"/>
            <ac:spMk id="77" creationId="{8F73E859-6014-42C0-9FFA-6ED3EB1D4F8B}"/>
          </ac:spMkLst>
        </pc:spChg>
        <pc:grpChg chg="add">
          <ac:chgData name="Daniel Roth" userId="02261a5d-b764-49c2-b6b6-041bd43f80dd" providerId="ADAL" clId="{ACD88805-933E-451E-B8C0-3A0363889D14}" dt="2019-05-05T02:20:24.719" v="1531"/>
          <ac:grpSpMkLst>
            <pc:docMk/>
            <pc:sldMk cId="284869344" sldId="1929"/>
            <ac:grpSpMk id="39" creationId="{C4DDE360-C99F-46AD-A473-20CD08929D67}"/>
          </ac:grpSpMkLst>
        </pc:grpChg>
        <pc:picChg chg="add del mod">
          <ac:chgData name="Daniel Roth" userId="02261a5d-b764-49c2-b6b6-041bd43f80dd" providerId="ADAL" clId="{ACD88805-933E-451E-B8C0-3A0363889D14}" dt="2019-05-05T03:14:43.079" v="1920" actId="21"/>
          <ac:picMkLst>
            <pc:docMk/>
            <pc:sldMk cId="284869344" sldId="1929"/>
            <ac:picMk id="71" creationId="{E5E84F29-5254-42E7-B381-B930D02B8BBB}"/>
          </ac:picMkLst>
        </pc:picChg>
        <pc:picChg chg="del mod">
          <ac:chgData name="Daniel Roth" userId="02261a5d-b764-49c2-b6b6-041bd43f80dd" providerId="ADAL" clId="{ACD88805-933E-451E-B8C0-3A0363889D14}" dt="2019-05-05T02:20:19.585" v="1530" actId="478"/>
          <ac:picMkLst>
            <pc:docMk/>
            <pc:sldMk cId="284869344" sldId="1929"/>
            <ac:picMk id="1028" creationId="{7861E631-71B3-4F27-AF70-1B76F3C1AD76}"/>
          </ac:picMkLst>
        </pc:picChg>
      </pc:sldChg>
      <pc:sldChg chg="addSp modSp modAnim">
        <pc:chgData name="Daniel Roth" userId="02261a5d-b764-49c2-b6b6-041bd43f80dd" providerId="ADAL" clId="{ACD88805-933E-451E-B8C0-3A0363889D14}" dt="2019-05-07T03:15:29.317" v="4981" actId="20577"/>
        <pc:sldMkLst>
          <pc:docMk/>
          <pc:sldMk cId="3803692779" sldId="1933"/>
        </pc:sldMkLst>
        <pc:spChg chg="mod">
          <ac:chgData name="Daniel Roth" userId="02261a5d-b764-49c2-b6b6-041bd43f80dd" providerId="ADAL" clId="{ACD88805-933E-451E-B8C0-3A0363889D14}" dt="2019-05-05T00:56:46.691" v="52" actId="20577"/>
          <ac:spMkLst>
            <pc:docMk/>
            <pc:sldMk cId="3803692779" sldId="1933"/>
            <ac:spMk id="3" creationId="{90B0E85C-F67D-4C60-96CF-FE478C62CD37}"/>
          </ac:spMkLst>
        </pc:spChg>
        <pc:spChg chg="add mod">
          <ac:chgData name="Daniel Roth" userId="02261a5d-b764-49c2-b6b6-041bd43f80dd" providerId="ADAL" clId="{ACD88805-933E-451E-B8C0-3A0363889D14}" dt="2019-05-07T03:15:29.317" v="4981" actId="20577"/>
          <ac:spMkLst>
            <pc:docMk/>
            <pc:sldMk cId="3803692779" sldId="1933"/>
            <ac:spMk id="4" creationId="{9473468D-BB46-4709-A3D3-FEAF3E74FE80}"/>
          </ac:spMkLst>
        </pc:spChg>
      </pc:sldChg>
      <pc:sldChg chg="del">
        <pc:chgData name="Daniel Roth" userId="02261a5d-b764-49c2-b6b6-041bd43f80dd" providerId="ADAL" clId="{ACD88805-933E-451E-B8C0-3A0363889D14}" dt="2019-05-05T04:54:13.018" v="2371" actId="2696"/>
        <pc:sldMkLst>
          <pc:docMk/>
          <pc:sldMk cId="128121554" sldId="1941"/>
        </pc:sldMkLst>
      </pc:sldChg>
      <pc:sldChg chg="modSp add">
        <pc:chgData name="Daniel Roth" userId="02261a5d-b764-49c2-b6b6-041bd43f80dd" providerId="ADAL" clId="{ACD88805-933E-451E-B8C0-3A0363889D14}" dt="2019-05-05T04:54:29.932" v="2375" actId="20577"/>
        <pc:sldMkLst>
          <pc:docMk/>
          <pc:sldMk cId="3663554463" sldId="1941"/>
        </pc:sldMkLst>
        <pc:spChg chg="mod">
          <ac:chgData name="Daniel Roth" userId="02261a5d-b764-49c2-b6b6-041bd43f80dd" providerId="ADAL" clId="{ACD88805-933E-451E-B8C0-3A0363889D14}" dt="2019-05-05T04:54:29.932" v="2375" actId="20577"/>
          <ac:spMkLst>
            <pc:docMk/>
            <pc:sldMk cId="3663554463" sldId="1941"/>
            <ac:spMk id="2" creationId="{25B877A0-827C-4870-9BE4-30D5C787E7B9}"/>
          </ac:spMkLst>
        </pc:spChg>
      </pc:sldChg>
      <pc:sldChg chg="addSp modSp">
        <pc:chgData name="Daniel Roth" userId="02261a5d-b764-49c2-b6b6-041bd43f80dd" providerId="ADAL" clId="{ACD88805-933E-451E-B8C0-3A0363889D14}" dt="2019-05-07T03:30:17.496" v="5193" actId="1076"/>
        <pc:sldMkLst>
          <pc:docMk/>
          <pc:sldMk cId="725488723" sldId="1942"/>
        </pc:sldMkLst>
        <pc:spChg chg="add mod">
          <ac:chgData name="Daniel Roth" userId="02261a5d-b764-49c2-b6b6-041bd43f80dd" providerId="ADAL" clId="{ACD88805-933E-451E-B8C0-3A0363889D14}" dt="2019-05-07T03:29:29.289" v="5162" actId="1076"/>
          <ac:spMkLst>
            <pc:docMk/>
            <pc:sldMk cId="725488723" sldId="1942"/>
            <ac:spMk id="4" creationId="{30931B75-9371-4B38-A5EA-2F0B71B5F84D}"/>
          </ac:spMkLst>
        </pc:spChg>
        <pc:spChg chg="add mod">
          <ac:chgData name="Daniel Roth" userId="02261a5d-b764-49c2-b6b6-041bd43f80dd" providerId="ADAL" clId="{ACD88805-933E-451E-B8C0-3A0363889D14}" dt="2019-05-07T03:29:42.396" v="5170" actId="1076"/>
          <ac:spMkLst>
            <pc:docMk/>
            <pc:sldMk cId="725488723" sldId="1942"/>
            <ac:spMk id="10" creationId="{D215FEBB-B30F-4FEE-A9A3-9FFCC18FB484}"/>
          </ac:spMkLst>
        </pc:spChg>
        <pc:spChg chg="add mod">
          <ac:chgData name="Daniel Roth" userId="02261a5d-b764-49c2-b6b6-041bd43f80dd" providerId="ADAL" clId="{ACD88805-933E-451E-B8C0-3A0363889D14}" dt="2019-05-07T03:30:17.496" v="5193" actId="1076"/>
          <ac:spMkLst>
            <pc:docMk/>
            <pc:sldMk cId="725488723" sldId="1942"/>
            <ac:spMk id="11" creationId="{FAE80585-E36D-482F-98F6-3FE3DC8FFF72}"/>
          </ac:spMkLst>
        </pc:spChg>
      </pc:sldChg>
      <pc:sldChg chg="modSp">
        <pc:chgData name="Daniel Roth" userId="02261a5d-b764-49c2-b6b6-041bd43f80dd" providerId="ADAL" clId="{ACD88805-933E-451E-B8C0-3A0363889D14}" dt="2019-05-07T03:12:35.111" v="4907" actId="12"/>
        <pc:sldMkLst>
          <pc:docMk/>
          <pc:sldMk cId="1618430538" sldId="1943"/>
        </pc:sldMkLst>
        <pc:spChg chg="mod">
          <ac:chgData name="Daniel Roth" userId="02261a5d-b764-49c2-b6b6-041bd43f80dd" providerId="ADAL" clId="{ACD88805-933E-451E-B8C0-3A0363889D14}" dt="2019-05-07T03:12:35.111" v="4907" actId="12"/>
          <ac:spMkLst>
            <pc:docMk/>
            <pc:sldMk cId="1618430538" sldId="1943"/>
            <ac:spMk id="4" creationId="{D1D86EE0-11F4-4B0D-9B5D-1CCB560DE17B}"/>
          </ac:spMkLst>
        </pc:spChg>
      </pc:sldChg>
      <pc:sldChg chg="addSp delSp modSp mod setBg modClrScheme chgLayout">
        <pc:chgData name="Daniel Roth" userId="02261a5d-b764-49c2-b6b6-041bd43f80dd" providerId="ADAL" clId="{ACD88805-933E-451E-B8C0-3A0363889D14}" dt="2019-05-06T22:48:12.413" v="3961" actId="20577"/>
        <pc:sldMkLst>
          <pc:docMk/>
          <pc:sldMk cId="2536744609" sldId="1945"/>
        </pc:sldMkLst>
        <pc:spChg chg="mod">
          <ac:chgData name="Daniel Roth" userId="02261a5d-b764-49c2-b6b6-041bd43f80dd" providerId="ADAL" clId="{ACD88805-933E-451E-B8C0-3A0363889D14}" dt="2019-05-06T22:06:38.112" v="3449" actId="26606"/>
          <ac:spMkLst>
            <pc:docMk/>
            <pc:sldMk cId="2536744609" sldId="1945"/>
            <ac:spMk id="2" creationId="{141BD411-07B7-42C8-9F8F-1AF682A43A10}"/>
          </ac:spMkLst>
        </pc:spChg>
        <pc:spChg chg="add del mod">
          <ac:chgData name="Daniel Roth" userId="02261a5d-b764-49c2-b6b6-041bd43f80dd" providerId="ADAL" clId="{ACD88805-933E-451E-B8C0-3A0363889D14}" dt="2019-05-06T22:05:51.949" v="3442"/>
          <ac:spMkLst>
            <pc:docMk/>
            <pc:sldMk cId="2536744609" sldId="1945"/>
            <ac:spMk id="3" creationId="{A8230F6C-E305-42C0-8FCD-365591FEBB97}"/>
          </ac:spMkLst>
        </pc:spChg>
        <pc:spChg chg="mod">
          <ac:chgData name="Daniel Roth" userId="02261a5d-b764-49c2-b6b6-041bd43f80dd" providerId="ADAL" clId="{ACD88805-933E-451E-B8C0-3A0363889D14}" dt="2019-05-06T22:48:12.413" v="3961" actId="20577"/>
          <ac:spMkLst>
            <pc:docMk/>
            <pc:sldMk cId="2536744609" sldId="1945"/>
            <ac:spMk id="4" creationId="{FF136867-2C98-4B91-919F-3D41CC5257F6}"/>
          </ac:spMkLst>
        </pc:spChg>
        <pc:picChg chg="add mod ord modCrop">
          <ac:chgData name="Daniel Roth" userId="02261a5d-b764-49c2-b6b6-041bd43f80dd" providerId="ADAL" clId="{ACD88805-933E-451E-B8C0-3A0363889D14}" dt="2019-05-06T22:07:50.153" v="3453" actId="1076"/>
          <ac:picMkLst>
            <pc:docMk/>
            <pc:sldMk cId="2536744609" sldId="1945"/>
            <ac:picMk id="5" creationId="{048F6F88-7BBB-4BDB-A164-B6B8AFDE33E6}"/>
          </ac:picMkLst>
        </pc:picChg>
        <pc:picChg chg="add mod">
          <ac:chgData name="Daniel Roth" userId="02261a5d-b764-49c2-b6b6-041bd43f80dd" providerId="ADAL" clId="{ACD88805-933E-451E-B8C0-3A0363889D14}" dt="2019-05-06T22:07:57.750" v="3454" actId="14861"/>
          <ac:picMkLst>
            <pc:docMk/>
            <pc:sldMk cId="2536744609" sldId="1945"/>
            <ac:picMk id="6" creationId="{5CE5ADC5-8505-45A9-954A-586834AD5C7B}"/>
          </ac:picMkLst>
        </pc:picChg>
      </pc:sldChg>
      <pc:sldChg chg="addSp delSp modSp mod ord setBg modClrScheme chgLayout">
        <pc:chgData name="Daniel Roth" userId="02261a5d-b764-49c2-b6b6-041bd43f80dd" providerId="ADAL" clId="{ACD88805-933E-451E-B8C0-3A0363889D14}" dt="2019-05-06T22:22:52.748" v="3897" actId="20577"/>
        <pc:sldMkLst>
          <pc:docMk/>
          <pc:sldMk cId="2921622550" sldId="1946"/>
        </pc:sldMkLst>
        <pc:spChg chg="mod">
          <ac:chgData name="Daniel Roth" userId="02261a5d-b764-49c2-b6b6-041bd43f80dd" providerId="ADAL" clId="{ACD88805-933E-451E-B8C0-3A0363889D14}" dt="2019-05-06T22:14:08.501" v="3658" actId="26606"/>
          <ac:spMkLst>
            <pc:docMk/>
            <pc:sldMk cId="2921622550" sldId="1946"/>
            <ac:spMk id="2" creationId="{810C662E-B27C-4A63-BF9A-401277A46D9D}"/>
          </ac:spMkLst>
        </pc:spChg>
        <pc:spChg chg="mod">
          <ac:chgData name="Daniel Roth" userId="02261a5d-b764-49c2-b6b6-041bd43f80dd" providerId="ADAL" clId="{ACD88805-933E-451E-B8C0-3A0363889D14}" dt="2019-05-06T22:22:52.748" v="3897" actId="20577"/>
          <ac:spMkLst>
            <pc:docMk/>
            <pc:sldMk cId="2921622550" sldId="1946"/>
            <ac:spMk id="3" creationId="{881E73C4-6308-4865-BE59-61D3740109F5}"/>
          </ac:spMkLst>
        </pc:spChg>
        <pc:spChg chg="add del mod">
          <ac:chgData name="Daniel Roth" userId="02261a5d-b764-49c2-b6b6-041bd43f80dd" providerId="ADAL" clId="{ACD88805-933E-451E-B8C0-3A0363889D14}" dt="2019-05-06T22:13:34.827" v="3651"/>
          <ac:spMkLst>
            <pc:docMk/>
            <pc:sldMk cId="2921622550" sldId="1946"/>
            <ac:spMk id="4" creationId="{B01BB639-22C3-4D0F-BAE3-BC2903A82688}"/>
          </ac:spMkLst>
        </pc:spChg>
        <pc:spChg chg="add del mod">
          <ac:chgData name="Daniel Roth" userId="02261a5d-b764-49c2-b6b6-041bd43f80dd" providerId="ADAL" clId="{ACD88805-933E-451E-B8C0-3A0363889D14}" dt="2019-05-06T22:13:38.450" v="3654"/>
          <ac:spMkLst>
            <pc:docMk/>
            <pc:sldMk cId="2921622550" sldId="1946"/>
            <ac:spMk id="5" creationId="{7C473BE2-2ED1-4719-9335-2107D15EF8C4}"/>
          </ac:spMkLst>
        </pc:spChg>
        <pc:spChg chg="add del mod">
          <ac:chgData name="Daniel Roth" userId="02261a5d-b764-49c2-b6b6-041bd43f80dd" providerId="ADAL" clId="{ACD88805-933E-451E-B8C0-3A0363889D14}" dt="2019-05-06T22:17:58.812" v="3690" actId="478"/>
          <ac:spMkLst>
            <pc:docMk/>
            <pc:sldMk cId="2921622550" sldId="1946"/>
            <ac:spMk id="12" creationId="{F44EEC72-F5E8-4E69-9A8E-3B65275F4CAF}"/>
          </ac:spMkLst>
        </pc:spChg>
        <pc:picChg chg="add del">
          <ac:chgData name="Daniel Roth" userId="02261a5d-b764-49c2-b6b6-041bd43f80dd" providerId="ADAL" clId="{ACD88805-933E-451E-B8C0-3A0363889D14}" dt="2019-05-06T22:13:37.642" v="3653"/>
          <ac:picMkLst>
            <pc:docMk/>
            <pc:sldMk cId="2921622550" sldId="1946"/>
            <ac:picMk id="6" creationId="{4B2FFBA8-037F-4AE4-9B42-AD8FA203E50F}"/>
          </ac:picMkLst>
        </pc:picChg>
        <pc:picChg chg="add del mod ord modCrop">
          <ac:chgData name="Daniel Roth" userId="02261a5d-b764-49c2-b6b6-041bd43f80dd" providerId="ADAL" clId="{ACD88805-933E-451E-B8C0-3A0363889D14}" dt="2019-05-06T22:17:41.044" v="3686" actId="478"/>
          <ac:picMkLst>
            <pc:docMk/>
            <pc:sldMk cId="2921622550" sldId="1946"/>
            <ac:picMk id="7" creationId="{C27B91FB-F2C3-4A2C-8346-77393FFF7F5C}"/>
          </ac:picMkLst>
        </pc:picChg>
        <pc:picChg chg="add mod ord">
          <ac:chgData name="Daniel Roth" userId="02261a5d-b764-49c2-b6b6-041bd43f80dd" providerId="ADAL" clId="{ACD88805-933E-451E-B8C0-3A0363889D14}" dt="2019-05-06T22:18:44.789" v="3698" actId="1076"/>
          <ac:picMkLst>
            <pc:docMk/>
            <pc:sldMk cId="2921622550" sldId="1946"/>
            <ac:picMk id="8" creationId="{016F810A-C34E-4A0E-A010-00197A110A85}"/>
          </ac:picMkLst>
        </pc:picChg>
        <pc:picChg chg="add mod ord">
          <ac:chgData name="Daniel Roth" userId="02261a5d-b764-49c2-b6b6-041bd43f80dd" providerId="ADAL" clId="{ACD88805-933E-451E-B8C0-3A0363889D14}" dt="2019-05-06T22:18:49.602" v="3699" actId="1076"/>
          <ac:picMkLst>
            <pc:docMk/>
            <pc:sldMk cId="2921622550" sldId="1946"/>
            <ac:picMk id="9" creationId="{CB8154D1-E9D2-4976-A15A-5BBBF923FDA3}"/>
          </ac:picMkLst>
        </pc:picChg>
        <pc:picChg chg="add mod modCrop">
          <ac:chgData name="Daniel Roth" userId="02261a5d-b764-49c2-b6b6-041bd43f80dd" providerId="ADAL" clId="{ACD88805-933E-451E-B8C0-3A0363889D14}" dt="2019-05-06T22:17:48.099" v="3689" actId="1076"/>
          <ac:picMkLst>
            <pc:docMk/>
            <pc:sldMk cId="2921622550" sldId="1946"/>
            <ac:picMk id="10" creationId="{25F472D5-37BF-4819-BB6F-6BF586E475D1}"/>
          </ac:picMkLst>
        </pc:picChg>
      </pc:sldChg>
      <pc:sldChg chg="addSp modSp ord modAnim">
        <pc:chgData name="Daniel Roth" userId="02261a5d-b764-49c2-b6b6-041bd43f80dd" providerId="ADAL" clId="{ACD88805-933E-451E-B8C0-3A0363889D14}" dt="2019-05-05T05:32:43.724" v="2530" actId="14861"/>
        <pc:sldMkLst>
          <pc:docMk/>
          <pc:sldMk cId="2277428234" sldId="10193"/>
        </pc:sldMkLst>
        <pc:spChg chg="add mod">
          <ac:chgData name="Daniel Roth" userId="02261a5d-b764-49c2-b6b6-041bd43f80dd" providerId="ADAL" clId="{ACD88805-933E-451E-B8C0-3A0363889D14}" dt="2019-05-05T05:32:43.724" v="2530" actId="14861"/>
          <ac:spMkLst>
            <pc:docMk/>
            <pc:sldMk cId="2277428234" sldId="10193"/>
            <ac:spMk id="3" creationId="{77C89535-8B66-4E59-9684-AB90F2A0745F}"/>
          </ac:spMkLst>
        </pc:spChg>
        <pc:spChg chg="add mod">
          <ac:chgData name="Daniel Roth" userId="02261a5d-b764-49c2-b6b6-041bd43f80dd" providerId="ADAL" clId="{ACD88805-933E-451E-B8C0-3A0363889D14}" dt="2019-05-05T05:32:43.724" v="2530" actId="14861"/>
          <ac:spMkLst>
            <pc:docMk/>
            <pc:sldMk cId="2277428234" sldId="10193"/>
            <ac:spMk id="13" creationId="{0A4E93A3-C1CB-46DE-B902-0E7C01B2457B}"/>
          </ac:spMkLst>
        </pc:spChg>
      </pc:sldChg>
      <pc:sldChg chg="addSp delSp modSp add ord delAnim modAnim">
        <pc:chgData name="Daniel Roth" userId="02261a5d-b764-49c2-b6b6-041bd43f80dd" providerId="ADAL" clId="{ACD88805-933E-451E-B8C0-3A0363889D14}" dt="2019-05-05T06:40:36.153" v="3243"/>
        <pc:sldMkLst>
          <pc:docMk/>
          <pc:sldMk cId="386243873" sldId="10196"/>
        </pc:sldMkLst>
        <pc:spChg chg="mod">
          <ac:chgData name="Daniel Roth" userId="02261a5d-b764-49c2-b6b6-041bd43f80dd" providerId="ADAL" clId="{ACD88805-933E-451E-B8C0-3A0363889D14}" dt="2019-05-05T01:26:15.933" v="1365"/>
          <ac:spMkLst>
            <pc:docMk/>
            <pc:sldMk cId="386243873" sldId="10196"/>
            <ac:spMk id="2" creationId="{A48148F6-4A7D-4D3F-A951-86D0ED8D2A93}"/>
          </ac:spMkLst>
        </pc:spChg>
        <pc:spChg chg="mod topLvl">
          <ac:chgData name="Daniel Roth" userId="02261a5d-b764-49c2-b6b6-041bd43f80dd" providerId="ADAL" clId="{ACD88805-933E-451E-B8C0-3A0363889D14}" dt="2019-05-05T04:24:43.164" v="2235" actId="164"/>
          <ac:spMkLst>
            <pc:docMk/>
            <pc:sldMk cId="386243873" sldId="10196"/>
            <ac:spMk id="7" creationId="{718D6473-8B3C-4A42-973F-20D10A5FDC62}"/>
          </ac:spMkLst>
        </pc:spChg>
        <pc:spChg chg="mod">
          <ac:chgData name="Daniel Roth" userId="02261a5d-b764-49c2-b6b6-041bd43f80dd" providerId="ADAL" clId="{ACD88805-933E-451E-B8C0-3A0363889D14}" dt="2019-05-05T01:21:12.334" v="1252" actId="1035"/>
          <ac:spMkLst>
            <pc:docMk/>
            <pc:sldMk cId="386243873" sldId="10196"/>
            <ac:spMk id="10" creationId="{5DFB639E-C5A0-454A-8A42-E2D358EA6C87}"/>
          </ac:spMkLst>
        </pc:spChg>
        <pc:spChg chg="add mod topLvl">
          <ac:chgData name="Daniel Roth" userId="02261a5d-b764-49c2-b6b6-041bd43f80dd" providerId="ADAL" clId="{ACD88805-933E-451E-B8C0-3A0363889D14}" dt="2019-05-05T04:24:43.164" v="2235" actId="164"/>
          <ac:spMkLst>
            <pc:docMk/>
            <pc:sldMk cId="386243873" sldId="10196"/>
            <ac:spMk id="30" creationId="{B8CD1A35-7E6D-4136-801C-15C287D6539A}"/>
          </ac:spMkLst>
        </pc:spChg>
        <pc:spChg chg="add del mod">
          <ac:chgData name="Daniel Roth" userId="02261a5d-b764-49c2-b6b6-041bd43f80dd" providerId="ADAL" clId="{ACD88805-933E-451E-B8C0-3A0363889D14}" dt="2019-05-05T01:09:58.441" v="616" actId="478"/>
          <ac:spMkLst>
            <pc:docMk/>
            <pc:sldMk cId="386243873" sldId="10196"/>
            <ac:spMk id="33" creationId="{F9BEEDA3-7163-4B5B-AA80-705FD8A1D3AB}"/>
          </ac:spMkLst>
        </pc:spChg>
        <pc:spChg chg="mod topLvl">
          <ac:chgData name="Daniel Roth" userId="02261a5d-b764-49c2-b6b6-041bd43f80dd" providerId="ADAL" clId="{ACD88805-933E-451E-B8C0-3A0363889D14}" dt="2019-05-05T01:37:33.978" v="1426" actId="1035"/>
          <ac:spMkLst>
            <pc:docMk/>
            <pc:sldMk cId="386243873" sldId="10196"/>
            <ac:spMk id="36" creationId="{A3AE525A-77B6-4942-8BB9-5779F5BED860}"/>
          </ac:spMkLst>
        </pc:spChg>
        <pc:spChg chg="del mod topLvl">
          <ac:chgData name="Daniel Roth" userId="02261a5d-b764-49c2-b6b6-041bd43f80dd" providerId="ADAL" clId="{ACD88805-933E-451E-B8C0-3A0363889D14}" dt="2019-05-05T01:07:58.528" v="276" actId="478"/>
          <ac:spMkLst>
            <pc:docMk/>
            <pc:sldMk cId="386243873" sldId="10196"/>
            <ac:spMk id="37" creationId="{10E0DABE-96AB-474E-8532-B8E6DC029CAD}"/>
          </ac:spMkLst>
        </pc:spChg>
        <pc:spChg chg="mod topLvl">
          <ac:chgData name="Daniel Roth" userId="02261a5d-b764-49c2-b6b6-041bd43f80dd" providerId="ADAL" clId="{ACD88805-933E-451E-B8C0-3A0363889D14}" dt="2019-05-05T01:48:42.135" v="1467" actId="207"/>
          <ac:spMkLst>
            <pc:docMk/>
            <pc:sldMk cId="386243873" sldId="10196"/>
            <ac:spMk id="38" creationId="{1E6B6035-1AE5-4C63-AC11-3CB9B21F5069}"/>
          </ac:spMkLst>
        </pc:spChg>
        <pc:spChg chg="add del mod">
          <ac:chgData name="Daniel Roth" userId="02261a5d-b764-49c2-b6b6-041bd43f80dd" providerId="ADAL" clId="{ACD88805-933E-451E-B8C0-3A0363889D14}" dt="2019-05-05T01:05:06.420" v="90" actId="478"/>
          <ac:spMkLst>
            <pc:docMk/>
            <pc:sldMk cId="386243873" sldId="10196"/>
            <ac:spMk id="46" creationId="{F0D51339-FF88-4900-98EF-E98232C8EBE5}"/>
          </ac:spMkLst>
        </pc:spChg>
        <pc:spChg chg="add mod">
          <ac:chgData name="Daniel Roth" userId="02261a5d-b764-49c2-b6b6-041bd43f80dd" providerId="ADAL" clId="{ACD88805-933E-451E-B8C0-3A0363889D14}" dt="2019-05-05T01:48:20.424" v="1466" actId="207"/>
          <ac:spMkLst>
            <pc:docMk/>
            <pc:sldMk cId="386243873" sldId="10196"/>
            <ac:spMk id="48" creationId="{CF1D2C33-2A53-4763-B4C1-1DCE18411006}"/>
          </ac:spMkLst>
        </pc:spChg>
        <pc:spChg chg="add mod">
          <ac:chgData name="Daniel Roth" userId="02261a5d-b764-49c2-b6b6-041bd43f80dd" providerId="ADAL" clId="{ACD88805-933E-451E-B8C0-3A0363889D14}" dt="2019-05-05T01:37:33.978" v="1426" actId="1035"/>
          <ac:spMkLst>
            <pc:docMk/>
            <pc:sldMk cId="386243873" sldId="10196"/>
            <ac:spMk id="49" creationId="{2CB7AE35-2AE0-4EE4-9AEE-3A9FC03C2F43}"/>
          </ac:spMkLst>
        </pc:spChg>
        <pc:spChg chg="add del mod">
          <ac:chgData name="Daniel Roth" userId="02261a5d-b764-49c2-b6b6-041bd43f80dd" providerId="ADAL" clId="{ACD88805-933E-451E-B8C0-3A0363889D14}" dt="2019-05-05T01:15:39.010" v="814" actId="478"/>
          <ac:spMkLst>
            <pc:docMk/>
            <pc:sldMk cId="386243873" sldId="10196"/>
            <ac:spMk id="50" creationId="{654D0191-AEC9-428B-81FC-BE107A7ADE42}"/>
          </ac:spMkLst>
        </pc:spChg>
        <pc:spChg chg="add mod">
          <ac:chgData name="Daniel Roth" userId="02261a5d-b764-49c2-b6b6-041bd43f80dd" providerId="ADAL" clId="{ACD88805-933E-451E-B8C0-3A0363889D14}" dt="2019-05-05T04:25:46.493" v="2237" actId="164"/>
          <ac:spMkLst>
            <pc:docMk/>
            <pc:sldMk cId="386243873" sldId="10196"/>
            <ac:spMk id="52" creationId="{1DB849AA-32C8-4208-8448-44F558135794}"/>
          </ac:spMkLst>
        </pc:spChg>
        <pc:spChg chg="add mod">
          <ac:chgData name="Daniel Roth" userId="02261a5d-b764-49c2-b6b6-041bd43f80dd" providerId="ADAL" clId="{ACD88805-933E-451E-B8C0-3A0363889D14}" dt="2019-05-05T04:25:53.471" v="2238" actId="164"/>
          <ac:spMkLst>
            <pc:docMk/>
            <pc:sldMk cId="386243873" sldId="10196"/>
            <ac:spMk id="53" creationId="{4D41E1DB-4E16-41EE-B27F-1059330930F5}"/>
          </ac:spMkLst>
        </pc:spChg>
        <pc:spChg chg="add mod">
          <ac:chgData name="Daniel Roth" userId="02261a5d-b764-49c2-b6b6-041bd43f80dd" providerId="ADAL" clId="{ACD88805-933E-451E-B8C0-3A0363889D14}" dt="2019-05-05T01:37:33.978" v="1426" actId="1035"/>
          <ac:spMkLst>
            <pc:docMk/>
            <pc:sldMk cId="386243873" sldId="10196"/>
            <ac:spMk id="54" creationId="{7B989867-FBFC-4E37-AD02-FE4E40984515}"/>
          </ac:spMkLst>
        </pc:spChg>
        <pc:spChg chg="add mod">
          <ac:chgData name="Daniel Roth" userId="02261a5d-b764-49c2-b6b6-041bd43f80dd" providerId="ADAL" clId="{ACD88805-933E-451E-B8C0-3A0363889D14}" dt="2019-05-05T01:37:33.978" v="1426" actId="1035"/>
          <ac:spMkLst>
            <pc:docMk/>
            <pc:sldMk cId="386243873" sldId="10196"/>
            <ac:spMk id="55" creationId="{57CBFB26-E995-40EB-8728-B0E32B3500A4}"/>
          </ac:spMkLst>
        </pc:spChg>
        <pc:spChg chg="add del mod">
          <ac:chgData name="Daniel Roth" userId="02261a5d-b764-49c2-b6b6-041bd43f80dd" providerId="ADAL" clId="{ACD88805-933E-451E-B8C0-3A0363889D14}" dt="2019-05-05T01:27:34.598" v="1383"/>
          <ac:spMkLst>
            <pc:docMk/>
            <pc:sldMk cId="386243873" sldId="10196"/>
            <ac:spMk id="56" creationId="{E5B42CA8-B023-4E76-92C5-BC78466119D1}"/>
          </ac:spMkLst>
        </pc:spChg>
        <pc:spChg chg="add mod">
          <ac:chgData name="Daniel Roth" userId="02261a5d-b764-49c2-b6b6-041bd43f80dd" providerId="ADAL" clId="{ACD88805-933E-451E-B8C0-3A0363889D14}" dt="2019-05-05T01:37:33.978" v="1426" actId="1035"/>
          <ac:spMkLst>
            <pc:docMk/>
            <pc:sldMk cId="386243873" sldId="10196"/>
            <ac:spMk id="57" creationId="{CF35B8FD-180D-449F-B780-DAB9FA53A4B6}"/>
          </ac:spMkLst>
        </pc:spChg>
        <pc:grpChg chg="add del mod">
          <ac:chgData name="Daniel Roth" userId="02261a5d-b764-49c2-b6b6-041bd43f80dd" providerId="ADAL" clId="{ACD88805-933E-451E-B8C0-3A0363889D14}" dt="2019-05-05T01:06:16.816" v="260" actId="165"/>
          <ac:grpSpMkLst>
            <pc:docMk/>
            <pc:sldMk cId="386243873" sldId="10196"/>
            <ac:grpSpMk id="5" creationId="{9185FF16-2E9A-4D37-8CB9-1BD9C6ABC182}"/>
          </ac:grpSpMkLst>
        </pc:grpChg>
        <pc:grpChg chg="add mod">
          <ac:chgData name="Daniel Roth" userId="02261a5d-b764-49c2-b6b6-041bd43f80dd" providerId="ADAL" clId="{ACD88805-933E-451E-B8C0-3A0363889D14}" dt="2019-05-05T01:37:33.978" v="1426" actId="1035"/>
          <ac:grpSpMkLst>
            <pc:docMk/>
            <pc:sldMk cId="386243873" sldId="10196"/>
            <ac:grpSpMk id="8" creationId="{19F6B765-565B-496B-BABC-ACC41B5EA147}"/>
          </ac:grpSpMkLst>
        </pc:grpChg>
        <pc:grpChg chg="add del mod">
          <ac:chgData name="Daniel Roth" userId="02261a5d-b764-49c2-b6b6-041bd43f80dd" providerId="ADAL" clId="{ACD88805-933E-451E-B8C0-3A0363889D14}" dt="2019-05-05T01:05:17.718" v="91" actId="165"/>
          <ac:grpSpMkLst>
            <pc:docMk/>
            <pc:sldMk cId="386243873" sldId="10196"/>
            <ac:grpSpMk id="34" creationId="{1BFB46DE-48EB-4A71-9549-FC0AC70C8D8A}"/>
          </ac:grpSpMkLst>
        </pc:grpChg>
        <pc:grpChg chg="del mod topLvl">
          <ac:chgData name="Daniel Roth" userId="02261a5d-b764-49c2-b6b6-041bd43f80dd" providerId="ADAL" clId="{ACD88805-933E-451E-B8C0-3A0363889D14}" dt="2019-05-05T01:05:27.592" v="92" actId="165"/>
          <ac:grpSpMkLst>
            <pc:docMk/>
            <pc:sldMk cId="386243873" sldId="10196"/>
            <ac:grpSpMk id="35" creationId="{CEE8208F-D5DC-4338-A264-61AC1E7B149E}"/>
          </ac:grpSpMkLst>
        </pc:grpChg>
        <pc:grpChg chg="del mod topLvl">
          <ac:chgData name="Daniel Roth" userId="02261a5d-b764-49c2-b6b6-041bd43f80dd" providerId="ADAL" clId="{ACD88805-933E-451E-B8C0-3A0363889D14}" dt="2019-05-05T01:05:30.702" v="93" actId="478"/>
          <ac:grpSpMkLst>
            <pc:docMk/>
            <pc:sldMk cId="386243873" sldId="10196"/>
            <ac:grpSpMk id="39" creationId="{165B7597-3436-456B-8CDE-EB766EF2D69D}"/>
          </ac:grpSpMkLst>
        </pc:grpChg>
        <pc:grpChg chg="add del mod">
          <ac:chgData name="Daniel Roth" userId="02261a5d-b764-49c2-b6b6-041bd43f80dd" providerId="ADAL" clId="{ACD88805-933E-451E-B8C0-3A0363889D14}" dt="2019-05-05T04:24:22.887" v="2233" actId="165"/>
          <ac:grpSpMkLst>
            <pc:docMk/>
            <pc:sldMk cId="386243873" sldId="10196"/>
            <ac:grpSpMk id="58" creationId="{31A7AE49-8CED-4466-97DB-0F36CF11B0F3}"/>
          </ac:grpSpMkLst>
        </pc:grpChg>
        <pc:grpChg chg="add mod">
          <ac:chgData name="Daniel Roth" userId="02261a5d-b764-49c2-b6b6-041bd43f80dd" providerId="ADAL" clId="{ACD88805-933E-451E-B8C0-3A0363889D14}" dt="2019-05-05T04:24:43.164" v="2235" actId="164"/>
          <ac:grpSpMkLst>
            <pc:docMk/>
            <pc:sldMk cId="386243873" sldId="10196"/>
            <ac:grpSpMk id="59" creationId="{86945849-8F01-4605-A194-C155D23A6EE4}"/>
          </ac:grpSpMkLst>
        </pc:grpChg>
        <pc:grpChg chg="add mod">
          <ac:chgData name="Daniel Roth" userId="02261a5d-b764-49c2-b6b6-041bd43f80dd" providerId="ADAL" clId="{ACD88805-933E-451E-B8C0-3A0363889D14}" dt="2019-05-05T04:25:46.493" v="2237" actId="164"/>
          <ac:grpSpMkLst>
            <pc:docMk/>
            <pc:sldMk cId="386243873" sldId="10196"/>
            <ac:grpSpMk id="60" creationId="{0272951F-8B1D-4880-9250-FC61366E3037}"/>
          </ac:grpSpMkLst>
        </pc:grpChg>
        <pc:grpChg chg="add mod">
          <ac:chgData name="Daniel Roth" userId="02261a5d-b764-49c2-b6b6-041bd43f80dd" providerId="ADAL" clId="{ACD88805-933E-451E-B8C0-3A0363889D14}" dt="2019-05-05T04:25:53.471" v="2238" actId="164"/>
          <ac:grpSpMkLst>
            <pc:docMk/>
            <pc:sldMk cId="386243873" sldId="10196"/>
            <ac:grpSpMk id="61" creationId="{7940574F-C850-4962-A571-D6BF1D3D7090}"/>
          </ac:grpSpMkLst>
        </pc:grpChg>
        <pc:picChg chg="mod topLvl">
          <ac:chgData name="Daniel Roth" userId="02261a5d-b764-49c2-b6b6-041bd43f80dd" providerId="ADAL" clId="{ACD88805-933E-451E-B8C0-3A0363889D14}" dt="2019-05-05T04:24:43.164" v="2235" actId="164"/>
          <ac:picMkLst>
            <pc:docMk/>
            <pc:sldMk cId="386243873" sldId="10196"/>
            <ac:picMk id="6" creationId="{A9A28C15-0E8A-4B95-8D14-7263266C2A4D}"/>
          </ac:picMkLst>
        </pc:picChg>
        <pc:picChg chg="add mod ord">
          <ac:chgData name="Daniel Roth" userId="02261a5d-b764-49c2-b6b6-041bd43f80dd" providerId="ADAL" clId="{ACD88805-933E-451E-B8C0-3A0363889D14}" dt="2019-05-05T04:25:53.471" v="2238" actId="164"/>
          <ac:picMkLst>
            <pc:docMk/>
            <pc:sldMk cId="386243873" sldId="10196"/>
            <ac:picMk id="31" creationId="{4C4EF71F-5B74-4757-81CE-4B14F37CCFD9}"/>
          </ac:picMkLst>
        </pc:picChg>
        <pc:picChg chg="add mod ord">
          <ac:chgData name="Daniel Roth" userId="02261a5d-b764-49c2-b6b6-041bd43f80dd" providerId="ADAL" clId="{ACD88805-933E-451E-B8C0-3A0363889D14}" dt="2019-05-05T04:25:46.493" v="2237" actId="164"/>
          <ac:picMkLst>
            <pc:docMk/>
            <pc:sldMk cId="386243873" sldId="10196"/>
            <ac:picMk id="32" creationId="{C9A94F68-86B5-4917-A9F7-05060763BC57}"/>
          </ac:picMkLst>
        </pc:picChg>
        <pc:picChg chg="add mod ord topLvl">
          <ac:chgData name="Daniel Roth" userId="02261a5d-b764-49c2-b6b6-041bd43f80dd" providerId="ADAL" clId="{ACD88805-933E-451E-B8C0-3A0363889D14}" dt="2019-05-05T04:24:43.164" v="2235" actId="164"/>
          <ac:picMkLst>
            <pc:docMk/>
            <pc:sldMk cId="386243873" sldId="10196"/>
            <ac:picMk id="47" creationId="{A75DDA94-66E0-4B07-8A17-230857438F9B}"/>
          </ac:picMkLst>
        </pc:picChg>
        <pc:picChg chg="add del">
          <ac:chgData name="Daniel Roth" userId="02261a5d-b764-49c2-b6b6-041bd43f80dd" providerId="ADAL" clId="{ACD88805-933E-451E-B8C0-3A0363889D14}" dt="2019-05-05T01:15:23.737" v="812"/>
          <ac:picMkLst>
            <pc:docMk/>
            <pc:sldMk cId="386243873" sldId="10196"/>
            <ac:picMk id="51" creationId="{88D1224F-0DB5-42E2-9EEA-D1BE88EADA97}"/>
          </ac:picMkLst>
        </pc:picChg>
        <pc:cxnChg chg="add del mod">
          <ac:chgData name="Daniel Roth" userId="02261a5d-b764-49c2-b6b6-041bd43f80dd" providerId="ADAL" clId="{ACD88805-933E-451E-B8C0-3A0363889D14}" dt="2019-05-05T00:57:31.465" v="53" actId="478"/>
          <ac:cxnSpMkLst>
            <pc:docMk/>
            <pc:sldMk cId="386243873" sldId="10196"/>
            <ac:cxnSpMk id="4" creationId="{B774DE6E-0A97-4E09-A766-91E71963B3ED}"/>
          </ac:cxnSpMkLst>
        </pc:cxnChg>
      </pc:sldChg>
      <pc:sldChg chg="addSp delSp modSp add delAnim modAnim">
        <pc:chgData name="Daniel Roth" userId="02261a5d-b764-49c2-b6b6-041bd43f80dd" providerId="ADAL" clId="{ACD88805-933E-451E-B8C0-3A0363889D14}" dt="2019-05-07T12:39:07.601" v="5604" actId="6549"/>
        <pc:sldMkLst>
          <pc:docMk/>
          <pc:sldMk cId="1402561413" sldId="10197"/>
        </pc:sldMkLst>
        <pc:spChg chg="add del mod">
          <ac:chgData name="Daniel Roth" userId="02261a5d-b764-49c2-b6b6-041bd43f80dd" providerId="ADAL" clId="{ACD88805-933E-451E-B8C0-3A0363889D14}" dt="2019-05-05T02:28:28.931" v="1647" actId="11529"/>
          <ac:spMkLst>
            <pc:docMk/>
            <pc:sldMk cId="1402561413" sldId="10197"/>
            <ac:spMk id="2" creationId="{2870120E-B4D2-4FD7-8ABE-2F5BB756099C}"/>
          </ac:spMkLst>
        </pc:spChg>
        <pc:spChg chg="mod">
          <ac:chgData name="Daniel Roth" userId="02261a5d-b764-49c2-b6b6-041bd43f80dd" providerId="ADAL" clId="{ACD88805-933E-451E-B8C0-3A0363889D14}" dt="2019-05-05T02:43:19.621" v="1809" actId="20577"/>
          <ac:spMkLst>
            <pc:docMk/>
            <pc:sldMk cId="1402561413" sldId="10197"/>
            <ac:spMk id="3" creationId="{C15AF735-2F2F-48E6-9AD4-8FFE2FCBD3BA}"/>
          </ac:spMkLst>
        </pc:spChg>
        <pc:spChg chg="del">
          <ac:chgData name="Daniel Roth" userId="02261a5d-b764-49c2-b6b6-041bd43f80dd" providerId="ADAL" clId="{ACD88805-933E-451E-B8C0-3A0363889D14}" dt="2019-05-05T02:13:09.701" v="1487" actId="478"/>
          <ac:spMkLst>
            <pc:docMk/>
            <pc:sldMk cId="1402561413" sldId="10197"/>
            <ac:spMk id="4" creationId="{1BF3FC6D-7571-422D-9D94-77C3CC68275C}"/>
          </ac:spMkLst>
        </pc:spChg>
        <pc:spChg chg="add del mod">
          <ac:chgData name="Daniel Roth" userId="02261a5d-b764-49c2-b6b6-041bd43f80dd" providerId="ADAL" clId="{ACD88805-933E-451E-B8C0-3A0363889D14}" dt="2019-05-05T02:32:24.303" v="1673" actId="478"/>
          <ac:spMkLst>
            <pc:docMk/>
            <pc:sldMk cId="1402561413" sldId="10197"/>
            <ac:spMk id="10" creationId="{B4885965-F93F-4144-B6C9-A92E215FEFBB}"/>
          </ac:spMkLst>
        </pc:spChg>
        <pc:spChg chg="add mod">
          <ac:chgData name="Daniel Roth" userId="02261a5d-b764-49c2-b6b6-041bd43f80dd" providerId="ADAL" clId="{ACD88805-933E-451E-B8C0-3A0363889D14}" dt="2019-05-05T02:39:05.644" v="1746" actId="14838"/>
          <ac:spMkLst>
            <pc:docMk/>
            <pc:sldMk cId="1402561413" sldId="10197"/>
            <ac:spMk id="11" creationId="{AFB174D8-30F4-4C99-B4DC-8BF15D0EBAB4}"/>
          </ac:spMkLst>
        </pc:spChg>
        <pc:spChg chg="mod">
          <ac:chgData name="Daniel Roth" userId="02261a5d-b764-49c2-b6b6-041bd43f80dd" providerId="ADAL" clId="{ACD88805-933E-451E-B8C0-3A0363889D14}" dt="2019-05-05T02:24:57.201" v="1608" actId="1076"/>
          <ac:spMkLst>
            <pc:docMk/>
            <pc:sldMk cId="1402561413" sldId="10197"/>
            <ac:spMk id="16" creationId="{D3E66161-BDEA-4E4E-BDC9-B5669F9A9282}"/>
          </ac:spMkLst>
        </pc:spChg>
        <pc:spChg chg="del mod topLvl">
          <ac:chgData name="Daniel Roth" userId="02261a5d-b764-49c2-b6b6-041bd43f80dd" providerId="ADAL" clId="{ACD88805-933E-451E-B8C0-3A0363889D14}" dt="2019-05-05T02:44:01.727" v="1815" actId="21"/>
          <ac:spMkLst>
            <pc:docMk/>
            <pc:sldMk cId="1402561413" sldId="10197"/>
            <ac:spMk id="17" creationId="{770D6A9A-2A06-4DA3-902F-BF2A1A9D6283}"/>
          </ac:spMkLst>
        </pc:spChg>
        <pc:spChg chg="del">
          <ac:chgData name="Daniel Roth" userId="02261a5d-b764-49c2-b6b6-041bd43f80dd" providerId="ADAL" clId="{ACD88805-933E-451E-B8C0-3A0363889D14}" dt="2019-05-05T02:13:34.464" v="1495" actId="478"/>
          <ac:spMkLst>
            <pc:docMk/>
            <pc:sldMk cId="1402561413" sldId="10197"/>
            <ac:spMk id="20" creationId="{7B035833-6F49-4D16-A29F-FCF5138A2EBE}"/>
          </ac:spMkLst>
        </pc:spChg>
        <pc:spChg chg="del">
          <ac:chgData name="Daniel Roth" userId="02261a5d-b764-49c2-b6b6-041bd43f80dd" providerId="ADAL" clId="{ACD88805-933E-451E-B8C0-3A0363889D14}" dt="2019-05-05T02:13:31.593" v="1494" actId="478"/>
          <ac:spMkLst>
            <pc:docMk/>
            <pc:sldMk cId="1402561413" sldId="10197"/>
            <ac:spMk id="21" creationId="{E69A045C-FF52-436B-8CC5-66ADE7DC23E1}"/>
          </ac:spMkLst>
        </pc:spChg>
        <pc:spChg chg="del">
          <ac:chgData name="Daniel Roth" userId="02261a5d-b764-49c2-b6b6-041bd43f80dd" providerId="ADAL" clId="{ACD88805-933E-451E-B8C0-3A0363889D14}" dt="2019-05-05T02:13:17.543" v="1489" actId="478"/>
          <ac:spMkLst>
            <pc:docMk/>
            <pc:sldMk cId="1402561413" sldId="10197"/>
            <ac:spMk id="22" creationId="{3D1610F2-8D5A-4999-818F-E157CAE871F8}"/>
          </ac:spMkLst>
        </pc:spChg>
        <pc:spChg chg="del">
          <ac:chgData name="Daniel Roth" userId="02261a5d-b764-49c2-b6b6-041bd43f80dd" providerId="ADAL" clId="{ACD88805-933E-451E-B8C0-3A0363889D14}" dt="2019-05-05T02:13:56.912" v="1499" actId="478"/>
          <ac:spMkLst>
            <pc:docMk/>
            <pc:sldMk cId="1402561413" sldId="10197"/>
            <ac:spMk id="24" creationId="{FB7AABF4-1B82-48DE-AF16-6E7FB1A68DD2}"/>
          </ac:spMkLst>
        </pc:spChg>
        <pc:spChg chg="del">
          <ac:chgData name="Daniel Roth" userId="02261a5d-b764-49c2-b6b6-041bd43f80dd" providerId="ADAL" clId="{ACD88805-933E-451E-B8C0-3A0363889D14}" dt="2019-05-05T02:13:54.744" v="1498" actId="478"/>
          <ac:spMkLst>
            <pc:docMk/>
            <pc:sldMk cId="1402561413" sldId="10197"/>
            <ac:spMk id="25" creationId="{85475011-3876-4CAA-9EEC-6A75D133C956}"/>
          </ac:spMkLst>
        </pc:spChg>
        <pc:spChg chg="del">
          <ac:chgData name="Daniel Roth" userId="02261a5d-b764-49c2-b6b6-041bd43f80dd" providerId="ADAL" clId="{ACD88805-933E-451E-B8C0-3A0363889D14}" dt="2019-05-05T02:14:01.034" v="1501" actId="478"/>
          <ac:spMkLst>
            <pc:docMk/>
            <pc:sldMk cId="1402561413" sldId="10197"/>
            <ac:spMk id="26" creationId="{9B3E1930-0548-4959-B2BA-0414EA82A3AD}"/>
          </ac:spMkLst>
        </pc:spChg>
        <pc:spChg chg="del">
          <ac:chgData name="Daniel Roth" userId="02261a5d-b764-49c2-b6b6-041bd43f80dd" providerId="ADAL" clId="{ACD88805-933E-451E-B8C0-3A0363889D14}" dt="2019-05-05T02:13:50.028" v="1496" actId="478"/>
          <ac:spMkLst>
            <pc:docMk/>
            <pc:sldMk cId="1402561413" sldId="10197"/>
            <ac:spMk id="27" creationId="{F5ED0079-813F-4C74-9C43-5C03B4FB3A12}"/>
          </ac:spMkLst>
        </pc:spChg>
        <pc:spChg chg="del">
          <ac:chgData name="Daniel Roth" userId="02261a5d-b764-49c2-b6b6-041bd43f80dd" providerId="ADAL" clId="{ACD88805-933E-451E-B8C0-3A0363889D14}" dt="2019-05-05T02:13:58.963" v="1500" actId="478"/>
          <ac:spMkLst>
            <pc:docMk/>
            <pc:sldMk cId="1402561413" sldId="10197"/>
            <ac:spMk id="28" creationId="{F615011F-03B5-4D7F-ABAC-D6A2D4F427BC}"/>
          </ac:spMkLst>
        </pc:spChg>
        <pc:spChg chg="del">
          <ac:chgData name="Daniel Roth" userId="02261a5d-b764-49c2-b6b6-041bd43f80dd" providerId="ADAL" clId="{ACD88805-933E-451E-B8C0-3A0363889D14}" dt="2019-05-05T02:13:52.531" v="1497" actId="478"/>
          <ac:spMkLst>
            <pc:docMk/>
            <pc:sldMk cId="1402561413" sldId="10197"/>
            <ac:spMk id="29" creationId="{1626176B-D876-4EAC-86CF-F6A6248684B3}"/>
          </ac:spMkLst>
        </pc:spChg>
        <pc:spChg chg="mod">
          <ac:chgData name="Daniel Roth" userId="02261a5d-b764-49c2-b6b6-041bd43f80dd" providerId="ADAL" clId="{ACD88805-933E-451E-B8C0-3A0363889D14}" dt="2019-05-05T02:40:24.813" v="1773" actId="164"/>
          <ac:spMkLst>
            <pc:docMk/>
            <pc:sldMk cId="1402561413" sldId="10197"/>
            <ac:spMk id="30" creationId="{71696659-1497-4A1E-8D94-F94CA221C654}"/>
          </ac:spMkLst>
        </pc:spChg>
        <pc:spChg chg="add mod">
          <ac:chgData name="Daniel Roth" userId="02261a5d-b764-49c2-b6b6-041bd43f80dd" providerId="ADAL" clId="{ACD88805-933E-451E-B8C0-3A0363889D14}" dt="2019-05-05T05:16:48.478" v="2457" actId="122"/>
          <ac:spMkLst>
            <pc:docMk/>
            <pc:sldMk cId="1402561413" sldId="10197"/>
            <ac:spMk id="32" creationId="{BC339317-F188-4FE0-B29C-5C207019C2CE}"/>
          </ac:spMkLst>
        </pc:spChg>
        <pc:spChg chg="mod">
          <ac:chgData name="Daniel Roth" userId="02261a5d-b764-49c2-b6b6-041bd43f80dd" providerId="ADAL" clId="{ACD88805-933E-451E-B8C0-3A0363889D14}" dt="2019-05-07T12:39:07.601" v="5604" actId="6549"/>
          <ac:spMkLst>
            <pc:docMk/>
            <pc:sldMk cId="1402561413" sldId="10197"/>
            <ac:spMk id="38" creationId="{3F61A8D7-81A8-47D1-BBBD-253EC4034356}"/>
          </ac:spMkLst>
        </pc:spChg>
        <pc:spChg chg="mod">
          <ac:chgData name="Daniel Roth" userId="02261a5d-b764-49c2-b6b6-041bd43f80dd" providerId="ADAL" clId="{ACD88805-933E-451E-B8C0-3A0363889D14}" dt="2019-05-05T02:25:36.996" v="1615" actId="1076"/>
          <ac:spMkLst>
            <pc:docMk/>
            <pc:sldMk cId="1402561413" sldId="10197"/>
            <ac:spMk id="51" creationId="{71AD1E7F-BDA4-4ECB-A72D-61339E970A2C}"/>
          </ac:spMkLst>
        </pc:spChg>
        <pc:spChg chg="del">
          <ac:chgData name="Daniel Roth" userId="02261a5d-b764-49c2-b6b6-041bd43f80dd" providerId="ADAL" clId="{ACD88805-933E-451E-B8C0-3A0363889D14}" dt="2019-05-05T02:14:07.178" v="1502" actId="478"/>
          <ac:spMkLst>
            <pc:docMk/>
            <pc:sldMk cId="1402561413" sldId="10197"/>
            <ac:spMk id="52" creationId="{9FB5C410-DD0B-4768-9524-BB7D0D4F6C94}"/>
          </ac:spMkLst>
        </pc:spChg>
        <pc:spChg chg="mod">
          <ac:chgData name="Daniel Roth" userId="02261a5d-b764-49c2-b6b6-041bd43f80dd" providerId="ADAL" clId="{ACD88805-933E-451E-B8C0-3A0363889D14}" dt="2019-05-05T02:31:41.539" v="1667" actId="1582"/>
          <ac:spMkLst>
            <pc:docMk/>
            <pc:sldMk cId="1402561413" sldId="10197"/>
            <ac:spMk id="57" creationId="{281482D7-3300-46C4-9DEE-907A2B0D2F1F}"/>
          </ac:spMkLst>
        </pc:spChg>
        <pc:spChg chg="mod">
          <ac:chgData name="Daniel Roth" userId="02261a5d-b764-49c2-b6b6-041bd43f80dd" providerId="ADAL" clId="{ACD88805-933E-451E-B8C0-3A0363889D14}" dt="2019-05-05T02:31:41.539" v="1667" actId="1582"/>
          <ac:spMkLst>
            <pc:docMk/>
            <pc:sldMk cId="1402561413" sldId="10197"/>
            <ac:spMk id="58" creationId="{BDEB72C6-FBC4-4ACD-92D3-313D0C6C9A71}"/>
          </ac:spMkLst>
        </pc:spChg>
        <pc:spChg chg="mod">
          <ac:chgData name="Daniel Roth" userId="02261a5d-b764-49c2-b6b6-041bd43f80dd" providerId="ADAL" clId="{ACD88805-933E-451E-B8C0-3A0363889D14}" dt="2019-05-05T02:35:23.061" v="1714" actId="20577"/>
          <ac:spMkLst>
            <pc:docMk/>
            <pc:sldMk cId="1402561413" sldId="10197"/>
            <ac:spMk id="59" creationId="{9E08782C-FBD0-48B4-9C70-14C59451EB26}"/>
          </ac:spMkLst>
        </pc:spChg>
        <pc:spChg chg="add del mod ord">
          <ac:chgData name="Daniel Roth" userId="02261a5d-b764-49c2-b6b6-041bd43f80dd" providerId="ADAL" clId="{ACD88805-933E-451E-B8C0-3A0363889D14}" dt="2019-05-05T02:22:05.084" v="1592" actId="478"/>
          <ac:spMkLst>
            <pc:docMk/>
            <pc:sldMk cId="1402561413" sldId="10197"/>
            <ac:spMk id="87" creationId="{74F65EB1-9ECA-45EE-8C97-F270B38B09AA}"/>
          </ac:spMkLst>
        </pc:spChg>
        <pc:spChg chg="mod">
          <ac:chgData name="Daniel Roth" userId="02261a5d-b764-49c2-b6b6-041bd43f80dd" providerId="ADAL" clId="{ACD88805-933E-451E-B8C0-3A0363889D14}" dt="2019-05-05T02:32:44.072" v="1676" actId="1582"/>
          <ac:spMkLst>
            <pc:docMk/>
            <pc:sldMk cId="1402561413" sldId="10197"/>
            <ac:spMk id="89" creationId="{9926C4D6-0C7A-4A5D-9F8C-78B535BFABD4}"/>
          </ac:spMkLst>
        </pc:spChg>
        <pc:spChg chg="mod">
          <ac:chgData name="Daniel Roth" userId="02261a5d-b764-49c2-b6b6-041bd43f80dd" providerId="ADAL" clId="{ACD88805-933E-451E-B8C0-3A0363889D14}" dt="2019-05-05T02:32:44.072" v="1676" actId="1582"/>
          <ac:spMkLst>
            <pc:docMk/>
            <pc:sldMk cId="1402561413" sldId="10197"/>
            <ac:spMk id="91" creationId="{66626FBE-5412-4F06-9495-92A2A1BF8F98}"/>
          </ac:spMkLst>
        </pc:spChg>
        <pc:spChg chg="mod">
          <ac:chgData name="Daniel Roth" userId="02261a5d-b764-49c2-b6b6-041bd43f80dd" providerId="ADAL" clId="{ACD88805-933E-451E-B8C0-3A0363889D14}" dt="2019-05-05T02:32:57.867" v="1677" actId="6549"/>
          <ac:spMkLst>
            <pc:docMk/>
            <pc:sldMk cId="1402561413" sldId="10197"/>
            <ac:spMk id="96" creationId="{164F21AE-9BC6-4C29-8AF4-2AA68C2F73E8}"/>
          </ac:spMkLst>
        </pc:spChg>
        <pc:spChg chg="mod">
          <ac:chgData name="Daniel Roth" userId="02261a5d-b764-49c2-b6b6-041bd43f80dd" providerId="ADAL" clId="{ACD88805-933E-451E-B8C0-3A0363889D14}" dt="2019-05-05T02:32:44.072" v="1676" actId="1582"/>
          <ac:spMkLst>
            <pc:docMk/>
            <pc:sldMk cId="1402561413" sldId="10197"/>
            <ac:spMk id="97" creationId="{4DEC46E5-ECBF-4464-AE60-E4182A26E653}"/>
          </ac:spMkLst>
        </pc:spChg>
        <pc:spChg chg="mod">
          <ac:chgData name="Daniel Roth" userId="02261a5d-b764-49c2-b6b6-041bd43f80dd" providerId="ADAL" clId="{ACD88805-933E-451E-B8C0-3A0363889D14}" dt="2019-05-05T02:32:44.072" v="1676" actId="1582"/>
          <ac:spMkLst>
            <pc:docMk/>
            <pc:sldMk cId="1402561413" sldId="10197"/>
            <ac:spMk id="98" creationId="{A812AD12-88FA-4A03-840D-F979B02A3E92}"/>
          </ac:spMkLst>
        </pc:spChg>
        <pc:spChg chg="mod">
          <ac:chgData name="Daniel Roth" userId="02261a5d-b764-49c2-b6b6-041bd43f80dd" providerId="ADAL" clId="{ACD88805-933E-451E-B8C0-3A0363889D14}" dt="2019-05-05T02:34:16.632" v="1688" actId="2085"/>
          <ac:spMkLst>
            <pc:docMk/>
            <pc:sldMk cId="1402561413" sldId="10197"/>
            <ac:spMk id="100" creationId="{F45522BD-5E77-4181-9019-A8E7A7A26E89}"/>
          </ac:spMkLst>
        </pc:spChg>
        <pc:spChg chg="mod">
          <ac:chgData name="Daniel Roth" userId="02261a5d-b764-49c2-b6b6-041bd43f80dd" providerId="ADAL" clId="{ACD88805-933E-451E-B8C0-3A0363889D14}" dt="2019-05-05T02:34:07.305" v="1686" actId="2085"/>
          <ac:spMkLst>
            <pc:docMk/>
            <pc:sldMk cId="1402561413" sldId="10197"/>
            <ac:spMk id="101" creationId="{175C1ACA-D07A-4E6E-87A5-16B93FBD0502}"/>
          </ac:spMkLst>
        </pc:spChg>
        <pc:spChg chg="mod">
          <ac:chgData name="Daniel Roth" userId="02261a5d-b764-49c2-b6b6-041bd43f80dd" providerId="ADAL" clId="{ACD88805-933E-451E-B8C0-3A0363889D14}" dt="2019-05-05T02:34:27.780" v="1691" actId="2085"/>
          <ac:spMkLst>
            <pc:docMk/>
            <pc:sldMk cId="1402561413" sldId="10197"/>
            <ac:spMk id="102" creationId="{70B1B9D6-BC5A-4DA2-B932-94961353330F}"/>
          </ac:spMkLst>
        </pc:spChg>
        <pc:spChg chg="mod">
          <ac:chgData name="Daniel Roth" userId="02261a5d-b764-49c2-b6b6-041bd43f80dd" providerId="ADAL" clId="{ACD88805-933E-451E-B8C0-3A0363889D14}" dt="2019-05-05T02:32:44.072" v="1676" actId="1582"/>
          <ac:spMkLst>
            <pc:docMk/>
            <pc:sldMk cId="1402561413" sldId="10197"/>
            <ac:spMk id="103" creationId="{4C0AC2B9-D1FE-4C6D-B2A9-8DB7CA0B2963}"/>
          </ac:spMkLst>
        </pc:spChg>
        <pc:spChg chg="mod">
          <ac:chgData name="Daniel Roth" userId="02261a5d-b764-49c2-b6b6-041bd43f80dd" providerId="ADAL" clId="{ACD88805-933E-451E-B8C0-3A0363889D14}" dt="2019-05-05T02:33:32.005" v="1680" actId="207"/>
          <ac:spMkLst>
            <pc:docMk/>
            <pc:sldMk cId="1402561413" sldId="10197"/>
            <ac:spMk id="104" creationId="{6E1D2DD8-DDB7-4086-8055-3557E33904BE}"/>
          </ac:spMkLst>
        </pc:spChg>
        <pc:spChg chg="mod">
          <ac:chgData name="Daniel Roth" userId="02261a5d-b764-49c2-b6b6-041bd43f80dd" providerId="ADAL" clId="{ACD88805-933E-451E-B8C0-3A0363889D14}" dt="2019-05-05T02:32:44.072" v="1676" actId="1582"/>
          <ac:spMkLst>
            <pc:docMk/>
            <pc:sldMk cId="1402561413" sldId="10197"/>
            <ac:spMk id="105" creationId="{24A1443A-F6D7-48AC-BE9A-0F44604BFF54}"/>
          </ac:spMkLst>
        </pc:spChg>
        <pc:spChg chg="mod">
          <ac:chgData name="Daniel Roth" userId="02261a5d-b764-49c2-b6b6-041bd43f80dd" providerId="ADAL" clId="{ACD88805-933E-451E-B8C0-3A0363889D14}" dt="2019-05-05T02:33:40.279" v="1682" actId="207"/>
          <ac:spMkLst>
            <pc:docMk/>
            <pc:sldMk cId="1402561413" sldId="10197"/>
            <ac:spMk id="106" creationId="{FB934618-20C8-438D-9C16-0C431071BA60}"/>
          </ac:spMkLst>
        </pc:spChg>
        <pc:spChg chg="mod">
          <ac:chgData name="Daniel Roth" userId="02261a5d-b764-49c2-b6b6-041bd43f80dd" providerId="ADAL" clId="{ACD88805-933E-451E-B8C0-3A0363889D14}" dt="2019-05-05T02:32:44.072" v="1676" actId="1582"/>
          <ac:spMkLst>
            <pc:docMk/>
            <pc:sldMk cId="1402561413" sldId="10197"/>
            <ac:spMk id="107" creationId="{A90A860E-DFC7-47A0-BF77-7C9704131D7C}"/>
          </ac:spMkLst>
        </pc:spChg>
        <pc:spChg chg="mod">
          <ac:chgData name="Daniel Roth" userId="02261a5d-b764-49c2-b6b6-041bd43f80dd" providerId="ADAL" clId="{ACD88805-933E-451E-B8C0-3A0363889D14}" dt="2019-05-05T02:33:47.338" v="1684" actId="2085"/>
          <ac:spMkLst>
            <pc:docMk/>
            <pc:sldMk cId="1402561413" sldId="10197"/>
            <ac:spMk id="108" creationId="{ACD5A543-2378-423B-9C92-627F049DA2FA}"/>
          </ac:spMkLst>
        </pc:spChg>
        <pc:spChg chg="add mod">
          <ac:chgData name="Daniel Roth" userId="02261a5d-b764-49c2-b6b6-041bd43f80dd" providerId="ADAL" clId="{ACD88805-933E-451E-B8C0-3A0363889D14}" dt="2019-05-05T03:43:46.072" v="2154" actId="1035"/>
          <ac:spMkLst>
            <pc:docMk/>
            <pc:sldMk cId="1402561413" sldId="10197"/>
            <ac:spMk id="130" creationId="{60CE3AB6-B7A6-4E4B-9440-38D89AAA7C66}"/>
          </ac:spMkLst>
        </pc:spChg>
        <pc:spChg chg="add mod">
          <ac:chgData name="Daniel Roth" userId="02261a5d-b764-49c2-b6b6-041bd43f80dd" providerId="ADAL" clId="{ACD88805-933E-451E-B8C0-3A0363889D14}" dt="2019-05-05T02:46:55.091" v="1829" actId="1076"/>
          <ac:spMkLst>
            <pc:docMk/>
            <pc:sldMk cId="1402561413" sldId="10197"/>
            <ac:spMk id="131" creationId="{86334B75-16B2-4E3C-B135-E83CFAB5F89F}"/>
          </ac:spMkLst>
        </pc:spChg>
        <pc:spChg chg="add mod">
          <ac:chgData name="Daniel Roth" userId="02261a5d-b764-49c2-b6b6-041bd43f80dd" providerId="ADAL" clId="{ACD88805-933E-451E-B8C0-3A0363889D14}" dt="2019-05-05T02:44:57.538" v="1827" actId="1076"/>
          <ac:spMkLst>
            <pc:docMk/>
            <pc:sldMk cId="1402561413" sldId="10197"/>
            <ac:spMk id="133" creationId="{EC4DFF43-9B7A-4063-99B1-54B55327DCA0}"/>
          </ac:spMkLst>
        </pc:spChg>
        <pc:spChg chg="add del mod">
          <ac:chgData name="Daniel Roth" userId="02261a5d-b764-49c2-b6b6-041bd43f80dd" providerId="ADAL" clId="{ACD88805-933E-451E-B8C0-3A0363889D14}" dt="2019-05-05T03:40:22.537" v="2077" actId="478"/>
          <ac:spMkLst>
            <pc:docMk/>
            <pc:sldMk cId="1402561413" sldId="10197"/>
            <ac:spMk id="134" creationId="{B598D8BD-57A7-4FB0-88E1-48860B78430B}"/>
          </ac:spMkLst>
        </pc:spChg>
        <pc:spChg chg="add mod">
          <ac:chgData name="Daniel Roth" userId="02261a5d-b764-49c2-b6b6-041bd43f80dd" providerId="ADAL" clId="{ACD88805-933E-451E-B8C0-3A0363889D14}" dt="2019-05-05T03:41:47.184" v="2130" actId="1076"/>
          <ac:spMkLst>
            <pc:docMk/>
            <pc:sldMk cId="1402561413" sldId="10197"/>
            <ac:spMk id="135" creationId="{1492B187-9CAA-4A26-AB6A-4D5908AD0AA3}"/>
          </ac:spMkLst>
        </pc:spChg>
        <pc:grpChg chg="del mod">
          <ac:chgData name="Daniel Roth" userId="02261a5d-b764-49c2-b6b6-041bd43f80dd" providerId="ADAL" clId="{ACD88805-933E-451E-B8C0-3A0363889D14}" dt="2019-05-05T02:44:01.727" v="1815" actId="21"/>
          <ac:grpSpMkLst>
            <pc:docMk/>
            <pc:sldMk cId="1402561413" sldId="10197"/>
            <ac:grpSpMk id="5" creationId="{8CC5AE1B-D1DD-4DDB-A9CA-761D954F4F9D}"/>
          </ac:grpSpMkLst>
        </pc:grpChg>
        <pc:grpChg chg="add mod">
          <ac:chgData name="Daniel Roth" userId="02261a5d-b764-49c2-b6b6-041bd43f80dd" providerId="ADAL" clId="{ACD88805-933E-451E-B8C0-3A0363889D14}" dt="2019-05-05T02:40:24.813" v="1773" actId="164"/>
          <ac:grpSpMkLst>
            <pc:docMk/>
            <pc:sldMk cId="1402561413" sldId="10197"/>
            <ac:grpSpMk id="12" creationId="{2BA0B822-35E4-4AED-97E1-0C196FF54FD2}"/>
          </ac:grpSpMkLst>
        </pc:grpChg>
        <pc:grpChg chg="del topLvl">
          <ac:chgData name="Daniel Roth" userId="02261a5d-b764-49c2-b6b6-041bd43f80dd" providerId="ADAL" clId="{ACD88805-933E-451E-B8C0-3A0363889D14}" dt="2019-05-05T02:44:03.573" v="1816" actId="478"/>
          <ac:grpSpMkLst>
            <pc:docMk/>
            <pc:sldMk cId="1402561413" sldId="10197"/>
            <ac:grpSpMk id="14" creationId="{54B5E2CB-448F-4875-B051-7A87BB203AAD}"/>
          </ac:grpSpMkLst>
        </pc:grpChg>
        <pc:grpChg chg="del">
          <ac:chgData name="Daniel Roth" userId="02261a5d-b764-49c2-b6b6-041bd43f80dd" providerId="ADAL" clId="{ACD88805-933E-451E-B8C0-3A0363889D14}" dt="2019-05-05T02:13:34.464" v="1495" actId="478"/>
          <ac:grpSpMkLst>
            <pc:docMk/>
            <pc:sldMk cId="1402561413" sldId="10197"/>
            <ac:grpSpMk id="18" creationId="{9A7D8BFA-BCF7-4A09-AEF4-A0E3E106BD7E}"/>
          </ac:grpSpMkLst>
        </pc:grpChg>
        <pc:grpChg chg="del">
          <ac:chgData name="Daniel Roth" userId="02261a5d-b764-49c2-b6b6-041bd43f80dd" providerId="ADAL" clId="{ACD88805-933E-451E-B8C0-3A0363889D14}" dt="2019-05-05T02:13:17.543" v="1489" actId="478"/>
          <ac:grpSpMkLst>
            <pc:docMk/>
            <pc:sldMk cId="1402561413" sldId="10197"/>
            <ac:grpSpMk id="19" creationId="{143F268E-9809-452B-B2B1-8720BD7229E3}"/>
          </ac:grpSpMkLst>
        </pc:grpChg>
        <pc:grpChg chg="del">
          <ac:chgData name="Daniel Roth" userId="02261a5d-b764-49c2-b6b6-041bd43f80dd" providerId="ADAL" clId="{ACD88805-933E-451E-B8C0-3A0363889D14}" dt="2019-05-05T02:13:58.963" v="1500" actId="478"/>
          <ac:grpSpMkLst>
            <pc:docMk/>
            <pc:sldMk cId="1402561413" sldId="10197"/>
            <ac:grpSpMk id="23" creationId="{08B6FEEC-5BB5-40F0-860F-D3D2A6999D27}"/>
          </ac:grpSpMkLst>
        </pc:grpChg>
        <pc:grpChg chg="add mod ord">
          <ac:chgData name="Daniel Roth" userId="02261a5d-b764-49c2-b6b6-041bd43f80dd" providerId="ADAL" clId="{ACD88805-933E-451E-B8C0-3A0363889D14}" dt="2019-05-05T02:45:04.483" v="1828" actId="1076"/>
          <ac:grpSpMkLst>
            <pc:docMk/>
            <pc:sldMk cId="1402561413" sldId="10197"/>
            <ac:grpSpMk id="31" creationId="{0A025903-189B-470A-84B0-BFD6F4DD7FD9}"/>
          </ac:grpSpMkLst>
        </pc:grpChg>
        <pc:grpChg chg="add del mod">
          <ac:chgData name="Daniel Roth" userId="02261a5d-b764-49c2-b6b6-041bd43f80dd" providerId="ADAL" clId="{ACD88805-933E-451E-B8C0-3A0363889D14}" dt="2019-05-05T02:29:06.581" v="1648" actId="478"/>
          <ac:grpSpMkLst>
            <pc:docMk/>
            <pc:sldMk cId="1402561413" sldId="10197"/>
            <ac:grpSpMk id="39" creationId="{40E4265C-CE17-48F4-8C07-82405310E8EB}"/>
          </ac:grpSpMkLst>
        </pc:grpChg>
        <pc:grpChg chg="add del mod">
          <ac:chgData name="Daniel Roth" userId="02261a5d-b764-49c2-b6b6-041bd43f80dd" providerId="ADAL" clId="{ACD88805-933E-451E-B8C0-3A0363889D14}" dt="2019-05-05T02:35:15.693" v="1713" actId="1037"/>
          <ac:grpSpMkLst>
            <pc:docMk/>
            <pc:sldMk cId="1402561413" sldId="10197"/>
            <ac:grpSpMk id="56" creationId="{BED5FCAC-9EE5-495A-A733-018C6D6200E3}"/>
          </ac:grpSpMkLst>
        </pc:grpChg>
        <pc:grpChg chg="add mod">
          <ac:chgData name="Daniel Roth" userId="02261a5d-b764-49c2-b6b6-041bd43f80dd" providerId="ADAL" clId="{ACD88805-933E-451E-B8C0-3A0363889D14}" dt="2019-05-05T02:13:29.618" v="1493" actId="571"/>
          <ac:grpSpMkLst>
            <pc:docMk/>
            <pc:sldMk cId="1402561413" sldId="10197"/>
            <ac:grpSpMk id="71" creationId="{48896FCD-787C-467A-A6FC-E3536F47B40D}"/>
          </ac:grpSpMkLst>
        </pc:grpChg>
        <pc:grpChg chg="mod">
          <ac:chgData name="Daniel Roth" userId="02261a5d-b764-49c2-b6b6-041bd43f80dd" providerId="ADAL" clId="{ACD88805-933E-451E-B8C0-3A0363889D14}" dt="2019-05-05T02:13:29.618" v="1493" actId="571"/>
          <ac:grpSpMkLst>
            <pc:docMk/>
            <pc:sldMk cId="1402561413" sldId="10197"/>
            <ac:grpSpMk id="73" creationId="{4647592D-DAA9-48FD-90DA-C30EA989DB1D}"/>
          </ac:grpSpMkLst>
        </pc:grpChg>
        <pc:grpChg chg="mod">
          <ac:chgData name="Daniel Roth" userId="02261a5d-b764-49c2-b6b6-041bd43f80dd" providerId="ADAL" clId="{ACD88805-933E-451E-B8C0-3A0363889D14}" dt="2019-05-05T02:13:29.618" v="1493" actId="571"/>
          <ac:grpSpMkLst>
            <pc:docMk/>
            <pc:sldMk cId="1402561413" sldId="10197"/>
            <ac:grpSpMk id="75" creationId="{3E69FF31-53C1-48DC-AAB4-899F296DD208}"/>
          </ac:grpSpMkLst>
        </pc:grpChg>
        <pc:grpChg chg="mod">
          <ac:chgData name="Daniel Roth" userId="02261a5d-b764-49c2-b6b6-041bd43f80dd" providerId="ADAL" clId="{ACD88805-933E-451E-B8C0-3A0363889D14}" dt="2019-05-05T02:13:29.618" v="1493" actId="571"/>
          <ac:grpSpMkLst>
            <pc:docMk/>
            <pc:sldMk cId="1402561413" sldId="10197"/>
            <ac:grpSpMk id="76" creationId="{ACB7A359-C1F6-4FD5-BE68-70897BFD6CBE}"/>
          </ac:grpSpMkLst>
        </pc:grpChg>
        <pc:grpChg chg="add mod ord">
          <ac:chgData name="Daniel Roth" userId="02261a5d-b764-49c2-b6b6-041bd43f80dd" providerId="ADAL" clId="{ACD88805-933E-451E-B8C0-3A0363889D14}" dt="2019-05-05T02:36:10.757" v="1733" actId="1076"/>
          <ac:grpSpMkLst>
            <pc:docMk/>
            <pc:sldMk cId="1402561413" sldId="10197"/>
            <ac:grpSpMk id="88" creationId="{DF8C7BC9-ABEA-4C17-98B6-2616A302E132}"/>
          </ac:grpSpMkLst>
        </pc:grpChg>
        <pc:grpChg chg="add del">
          <ac:chgData name="Daniel Roth" userId="02261a5d-b764-49c2-b6b6-041bd43f80dd" providerId="ADAL" clId="{ACD88805-933E-451E-B8C0-3A0363889D14}" dt="2019-05-05T02:36:23.288" v="1737"/>
          <ac:grpSpMkLst>
            <pc:docMk/>
            <pc:sldMk cId="1402561413" sldId="10197"/>
            <ac:grpSpMk id="109" creationId="{F6D00F15-C53F-4A0A-900A-39B9E1E220B6}"/>
          </ac:grpSpMkLst>
        </pc:grpChg>
        <pc:picChg chg="mod ord">
          <ac:chgData name="Daniel Roth" userId="02261a5d-b764-49c2-b6b6-041bd43f80dd" providerId="ADAL" clId="{ACD88805-933E-451E-B8C0-3A0363889D14}" dt="2019-05-05T02:19:31.716" v="1529" actId="166"/>
          <ac:picMkLst>
            <pc:docMk/>
            <pc:sldMk cId="1402561413" sldId="10197"/>
            <ac:picMk id="6" creationId="{E16B0D9B-3045-49A1-B52D-1D8EFDB0DF62}"/>
          </ac:picMkLst>
        </pc:picChg>
        <pc:picChg chg="mod ord">
          <ac:chgData name="Daniel Roth" userId="02261a5d-b764-49c2-b6b6-041bd43f80dd" providerId="ADAL" clId="{ACD88805-933E-451E-B8C0-3A0363889D14}" dt="2019-05-05T02:19:31.716" v="1529" actId="166"/>
          <ac:picMkLst>
            <pc:docMk/>
            <pc:sldMk cId="1402561413" sldId="10197"/>
            <ac:picMk id="7" creationId="{E64C912A-1225-4851-986B-5E4FE7A1E48D}"/>
          </ac:picMkLst>
        </pc:picChg>
        <pc:picChg chg="add del mod ord">
          <ac:chgData name="Daniel Roth" userId="02261a5d-b764-49c2-b6b6-041bd43f80dd" providerId="ADAL" clId="{ACD88805-933E-451E-B8C0-3A0363889D14}" dt="2019-05-05T02:31:09.725" v="1665" actId="478"/>
          <ac:picMkLst>
            <pc:docMk/>
            <pc:sldMk cId="1402561413" sldId="10197"/>
            <ac:picMk id="9" creationId="{4E98FB86-9DFF-4D74-8FF6-5C12D89E4970}"/>
          </ac:picMkLst>
        </pc:picChg>
        <pc:picChg chg="del">
          <ac:chgData name="Daniel Roth" userId="02261a5d-b764-49c2-b6b6-041bd43f80dd" providerId="ADAL" clId="{ACD88805-933E-451E-B8C0-3A0363889D14}" dt="2019-05-05T02:24:43.024" v="1603" actId="478"/>
          <ac:picMkLst>
            <pc:docMk/>
            <pc:sldMk cId="1402561413" sldId="10197"/>
            <ac:picMk id="13" creationId="{03C41500-A7D7-4F0B-8AA3-A699BED22BBE}"/>
          </ac:picMkLst>
        </pc:picChg>
        <pc:picChg chg="ord">
          <ac:chgData name="Daniel Roth" userId="02261a5d-b764-49c2-b6b6-041bd43f80dd" providerId="ADAL" clId="{ACD88805-933E-451E-B8C0-3A0363889D14}" dt="2019-05-05T02:21:32.234" v="1536" actId="166"/>
          <ac:picMkLst>
            <pc:docMk/>
            <pc:sldMk cId="1402561413" sldId="10197"/>
            <ac:picMk id="45" creationId="{4DBD61F7-C3E6-430E-BD5E-C4465E47E2C8}"/>
          </ac:picMkLst>
        </pc:picChg>
        <pc:picChg chg="ord">
          <ac:chgData name="Daniel Roth" userId="02261a5d-b764-49c2-b6b6-041bd43f80dd" providerId="ADAL" clId="{ACD88805-933E-451E-B8C0-3A0363889D14}" dt="2019-05-05T02:29:39.652" v="1654" actId="166"/>
          <ac:picMkLst>
            <pc:docMk/>
            <pc:sldMk cId="1402561413" sldId="10197"/>
            <ac:picMk id="46" creationId="{A404ADB0-2F69-483F-97AF-C810D7BD5278}"/>
          </ac:picMkLst>
        </pc:picChg>
        <pc:picChg chg="add mod ord">
          <ac:chgData name="Daniel Roth" userId="02261a5d-b764-49c2-b6b6-041bd43f80dd" providerId="ADAL" clId="{ACD88805-933E-451E-B8C0-3A0363889D14}" dt="2019-05-05T02:44:49.533" v="1826" actId="1076"/>
          <ac:picMkLst>
            <pc:docMk/>
            <pc:sldMk cId="1402561413" sldId="10197"/>
            <ac:picMk id="132" creationId="{D5E0BCEA-9ECE-407F-B70C-ADF123C3711D}"/>
          </ac:picMkLst>
        </pc:picChg>
        <pc:picChg chg="del">
          <ac:chgData name="Daniel Roth" userId="02261a5d-b764-49c2-b6b6-041bd43f80dd" providerId="ADAL" clId="{ACD88805-933E-451E-B8C0-3A0363889D14}" dt="2019-05-05T02:12:52.224" v="1484" actId="478"/>
          <ac:picMkLst>
            <pc:docMk/>
            <pc:sldMk cId="1402561413" sldId="10197"/>
            <ac:picMk id="1028" creationId="{7861E631-71B3-4F27-AF70-1B76F3C1AD76}"/>
          </ac:picMkLst>
        </pc:picChg>
        <pc:cxnChg chg="mod">
          <ac:chgData name="Daniel Roth" userId="02261a5d-b764-49c2-b6b6-041bd43f80dd" providerId="ADAL" clId="{ACD88805-933E-451E-B8C0-3A0363889D14}" dt="2019-05-05T02:40:24.813" v="1773" actId="164"/>
          <ac:cxnSpMkLst>
            <pc:docMk/>
            <pc:sldMk cId="1402561413" sldId="10197"/>
            <ac:cxnSpMk id="37" creationId="{4FE8505A-CC15-4226-9631-D51393CC8678}"/>
          </ac:cxnSpMkLst>
        </pc:cxnChg>
        <pc:cxnChg chg="mod">
          <ac:chgData name="Daniel Roth" userId="02261a5d-b764-49c2-b6b6-041bd43f80dd" providerId="ADAL" clId="{ACD88805-933E-451E-B8C0-3A0363889D14}" dt="2019-05-05T02:40:24.813" v="1773" actId="164"/>
          <ac:cxnSpMkLst>
            <pc:docMk/>
            <pc:sldMk cId="1402561413" sldId="10197"/>
            <ac:cxnSpMk id="40" creationId="{81206D93-E1DD-4B74-9878-1D5972C2C83B}"/>
          </ac:cxnSpMkLst>
        </pc:cxnChg>
        <pc:cxnChg chg="mod">
          <ac:chgData name="Daniel Roth" userId="02261a5d-b764-49c2-b6b6-041bd43f80dd" providerId="ADAL" clId="{ACD88805-933E-451E-B8C0-3A0363889D14}" dt="2019-05-05T02:40:24.813" v="1773" actId="164"/>
          <ac:cxnSpMkLst>
            <pc:docMk/>
            <pc:sldMk cId="1402561413" sldId="10197"/>
            <ac:cxnSpMk id="41" creationId="{00065D00-2113-4285-BC02-CF7807C53B98}"/>
          </ac:cxnSpMkLst>
        </pc:cxnChg>
        <pc:cxnChg chg="mod">
          <ac:chgData name="Daniel Roth" userId="02261a5d-b764-49c2-b6b6-041bd43f80dd" providerId="ADAL" clId="{ACD88805-933E-451E-B8C0-3A0363889D14}" dt="2019-05-05T02:40:24.813" v="1773" actId="164"/>
          <ac:cxnSpMkLst>
            <pc:docMk/>
            <pc:sldMk cId="1402561413" sldId="10197"/>
            <ac:cxnSpMk id="42" creationId="{5D437646-D6DF-4FD5-BBF1-3D48C71CF5C2}"/>
          </ac:cxnSpMkLst>
        </pc:cxnChg>
      </pc:sldChg>
      <pc:sldChg chg="addSp delSp modSp add ord addAnim delAnim modAnim">
        <pc:chgData name="Daniel Roth" userId="02261a5d-b764-49c2-b6b6-041bd43f80dd" providerId="ADAL" clId="{ACD88805-933E-451E-B8C0-3A0363889D14}" dt="2019-05-07T12:39:15.132" v="5605" actId="6549"/>
        <pc:sldMkLst>
          <pc:docMk/>
          <pc:sldMk cId="1074398652" sldId="10198"/>
        </pc:sldMkLst>
        <pc:spChg chg="add mod">
          <ac:chgData name="Daniel Roth" userId="02261a5d-b764-49c2-b6b6-041bd43f80dd" providerId="ADAL" clId="{ACD88805-933E-451E-B8C0-3A0363889D14}" dt="2019-05-05T05:17:41.169" v="2498" actId="1036"/>
          <ac:spMkLst>
            <pc:docMk/>
            <pc:sldMk cId="1074398652" sldId="10198"/>
            <ac:spMk id="4" creationId="{7EF4A176-8717-4D62-A2AE-30C826DE7E27}"/>
          </ac:spMkLst>
        </pc:spChg>
        <pc:spChg chg="add del mod">
          <ac:chgData name="Daniel Roth" userId="02261a5d-b764-49c2-b6b6-041bd43f80dd" providerId="ADAL" clId="{ACD88805-933E-451E-B8C0-3A0363889D14}" dt="2019-05-05T03:46:36.933" v="2182" actId="478"/>
          <ac:spMkLst>
            <pc:docMk/>
            <pc:sldMk cId="1074398652" sldId="10198"/>
            <ac:spMk id="5" creationId="{3083FFA4-E990-4487-8B00-9BE10EE086EE}"/>
          </ac:spMkLst>
        </pc:spChg>
        <pc:spChg chg="add del mod">
          <ac:chgData name="Daniel Roth" userId="02261a5d-b764-49c2-b6b6-041bd43f80dd" providerId="ADAL" clId="{ACD88805-933E-451E-B8C0-3A0363889D14}" dt="2019-05-05T05:16:23.810" v="2437" actId="478"/>
          <ac:spMkLst>
            <pc:docMk/>
            <pc:sldMk cId="1074398652" sldId="10198"/>
            <ac:spMk id="11" creationId="{AFB174D8-30F4-4C99-B4DC-8BF15D0EBAB4}"/>
          </ac:spMkLst>
        </pc:spChg>
        <pc:spChg chg="add del mod">
          <ac:chgData name="Daniel Roth" userId="02261a5d-b764-49c2-b6b6-041bd43f80dd" providerId="ADAL" clId="{ACD88805-933E-451E-B8C0-3A0363889D14}" dt="2019-05-05T05:17:25.802" v="2482" actId="1076"/>
          <ac:spMkLst>
            <pc:docMk/>
            <pc:sldMk cId="1074398652" sldId="10198"/>
            <ac:spMk id="32" creationId="{BC339317-F188-4FE0-B29C-5C207019C2CE}"/>
          </ac:spMkLst>
        </pc:spChg>
        <pc:spChg chg="mod">
          <ac:chgData name="Daniel Roth" userId="02261a5d-b764-49c2-b6b6-041bd43f80dd" providerId="ADAL" clId="{ACD88805-933E-451E-B8C0-3A0363889D14}" dt="2019-05-07T12:39:15.132" v="5605" actId="6549"/>
          <ac:spMkLst>
            <pc:docMk/>
            <pc:sldMk cId="1074398652" sldId="10198"/>
            <ac:spMk id="38" creationId="{3F61A8D7-81A8-47D1-BBBD-253EC4034356}"/>
          </ac:spMkLst>
        </pc:spChg>
        <pc:spChg chg="mod">
          <ac:chgData name="Daniel Roth" userId="02261a5d-b764-49c2-b6b6-041bd43f80dd" providerId="ADAL" clId="{ACD88805-933E-451E-B8C0-3A0363889D14}" dt="2019-05-05T03:28:01.224" v="1996" actId="14861"/>
          <ac:spMkLst>
            <pc:docMk/>
            <pc:sldMk cId="1074398652" sldId="10198"/>
            <ac:spMk id="118" creationId="{659B977D-978C-4B73-96B8-08A8B028FE6E}"/>
          </ac:spMkLst>
        </pc:spChg>
        <pc:spChg chg="mod">
          <ac:chgData name="Daniel Roth" userId="02261a5d-b764-49c2-b6b6-041bd43f80dd" providerId="ADAL" clId="{ACD88805-933E-451E-B8C0-3A0363889D14}" dt="2019-05-05T03:28:01.224" v="1996" actId="14861"/>
          <ac:spMkLst>
            <pc:docMk/>
            <pc:sldMk cId="1074398652" sldId="10198"/>
            <ac:spMk id="119" creationId="{B462938D-7A1A-4DBA-98A3-DBB5D85300DC}"/>
          </ac:spMkLst>
        </pc:spChg>
        <pc:spChg chg="mod">
          <ac:chgData name="Daniel Roth" userId="02261a5d-b764-49c2-b6b6-041bd43f80dd" providerId="ADAL" clId="{ACD88805-933E-451E-B8C0-3A0363889D14}" dt="2019-05-05T03:28:01.224" v="1996" actId="14861"/>
          <ac:spMkLst>
            <pc:docMk/>
            <pc:sldMk cId="1074398652" sldId="10198"/>
            <ac:spMk id="120" creationId="{DD8C4047-EE72-4B33-8568-12D3D68B6D93}"/>
          </ac:spMkLst>
        </pc:spChg>
        <pc:spChg chg="add del mod">
          <ac:chgData name="Daniel Roth" userId="02261a5d-b764-49c2-b6b6-041bd43f80dd" providerId="ADAL" clId="{ACD88805-933E-451E-B8C0-3A0363889D14}" dt="2019-05-05T05:16:16.874" v="2433" actId="478"/>
          <ac:spMkLst>
            <pc:docMk/>
            <pc:sldMk cId="1074398652" sldId="10198"/>
            <ac:spMk id="121" creationId="{8C2F62AD-BB9B-42FB-9B38-2B33E098D941}"/>
          </ac:spMkLst>
        </pc:spChg>
        <pc:spChg chg="add del mod">
          <ac:chgData name="Daniel Roth" userId="02261a5d-b764-49c2-b6b6-041bd43f80dd" providerId="ADAL" clId="{ACD88805-933E-451E-B8C0-3A0363889D14}" dt="2019-05-05T05:16:16.702" v="2432" actId="478"/>
          <ac:spMkLst>
            <pc:docMk/>
            <pc:sldMk cId="1074398652" sldId="10198"/>
            <ac:spMk id="122" creationId="{21D12918-B677-4072-AF0E-D55BD111AA57}"/>
          </ac:spMkLst>
        </pc:spChg>
        <pc:spChg chg="add mod">
          <ac:chgData name="Daniel Roth" userId="02261a5d-b764-49c2-b6b6-041bd43f80dd" providerId="ADAL" clId="{ACD88805-933E-451E-B8C0-3A0363889D14}" dt="2019-05-05T03:47:22.898" v="2187" actId="164"/>
          <ac:spMkLst>
            <pc:docMk/>
            <pc:sldMk cId="1074398652" sldId="10198"/>
            <ac:spMk id="123" creationId="{7833E960-19D7-4A1F-ADFE-A10B5B0822E9}"/>
          </ac:spMkLst>
        </pc:spChg>
        <pc:spChg chg="add mod">
          <ac:chgData name="Daniel Roth" userId="02261a5d-b764-49c2-b6b6-041bd43f80dd" providerId="ADAL" clId="{ACD88805-933E-451E-B8C0-3A0363889D14}" dt="2019-05-05T03:47:22.898" v="2187" actId="164"/>
          <ac:spMkLst>
            <pc:docMk/>
            <pc:sldMk cId="1074398652" sldId="10198"/>
            <ac:spMk id="124" creationId="{5AEAFDB9-12FB-4A40-BF72-1B15FBD9D4C3}"/>
          </ac:spMkLst>
        </pc:spChg>
        <pc:spChg chg="add mod">
          <ac:chgData name="Daniel Roth" userId="02261a5d-b764-49c2-b6b6-041bd43f80dd" providerId="ADAL" clId="{ACD88805-933E-451E-B8C0-3A0363889D14}" dt="2019-05-05T03:47:22.898" v="2187" actId="164"/>
          <ac:spMkLst>
            <pc:docMk/>
            <pc:sldMk cId="1074398652" sldId="10198"/>
            <ac:spMk id="125" creationId="{0792D1DD-B97F-4B6F-886B-9C51F5980A1A}"/>
          </ac:spMkLst>
        </pc:spChg>
        <pc:spChg chg="add mod">
          <ac:chgData name="Daniel Roth" userId="02261a5d-b764-49c2-b6b6-041bd43f80dd" providerId="ADAL" clId="{ACD88805-933E-451E-B8C0-3A0363889D14}" dt="2019-05-05T03:47:22.898" v="2187" actId="164"/>
          <ac:spMkLst>
            <pc:docMk/>
            <pc:sldMk cId="1074398652" sldId="10198"/>
            <ac:spMk id="126" creationId="{DA8DE86E-C38C-4D2C-AFB1-F07166CF2BE9}"/>
          </ac:spMkLst>
        </pc:spChg>
        <pc:spChg chg="add mod">
          <ac:chgData name="Daniel Roth" userId="02261a5d-b764-49c2-b6b6-041bd43f80dd" providerId="ADAL" clId="{ACD88805-933E-451E-B8C0-3A0363889D14}" dt="2019-05-05T03:47:22.898" v="2187" actId="164"/>
          <ac:spMkLst>
            <pc:docMk/>
            <pc:sldMk cId="1074398652" sldId="10198"/>
            <ac:spMk id="127" creationId="{18E85E68-FDFE-46B2-9BB7-EF44EDA94C12}"/>
          </ac:spMkLst>
        </pc:spChg>
        <pc:spChg chg="add mod">
          <ac:chgData name="Daniel Roth" userId="02261a5d-b764-49c2-b6b6-041bd43f80dd" providerId="ADAL" clId="{ACD88805-933E-451E-B8C0-3A0363889D14}" dt="2019-05-05T03:47:22.898" v="2187" actId="164"/>
          <ac:spMkLst>
            <pc:docMk/>
            <pc:sldMk cId="1074398652" sldId="10198"/>
            <ac:spMk id="128" creationId="{361BAE7E-FB49-4772-AABC-9924FF649AF4}"/>
          </ac:spMkLst>
        </pc:spChg>
        <pc:spChg chg="del mod">
          <ac:chgData name="Daniel Roth" userId="02261a5d-b764-49c2-b6b6-041bd43f80dd" providerId="ADAL" clId="{ACD88805-933E-451E-B8C0-3A0363889D14}" dt="2019-05-05T03:44:13.785" v="2157" actId="478"/>
          <ac:spMkLst>
            <pc:docMk/>
            <pc:sldMk cId="1074398652" sldId="10198"/>
            <ac:spMk id="130" creationId="{60CE3AB6-B7A6-4E4B-9440-38D89AAA7C66}"/>
          </ac:spMkLst>
        </pc:spChg>
        <pc:spChg chg="add del mod">
          <ac:chgData name="Daniel Roth" userId="02261a5d-b764-49c2-b6b6-041bd43f80dd" providerId="ADAL" clId="{ACD88805-933E-451E-B8C0-3A0363889D14}" dt="2019-05-05T05:16:22.713" v="2436" actId="478"/>
          <ac:spMkLst>
            <pc:docMk/>
            <pc:sldMk cId="1074398652" sldId="10198"/>
            <ac:spMk id="131" creationId="{86334B75-16B2-4E3C-B135-E83CFAB5F89F}"/>
          </ac:spMkLst>
        </pc:spChg>
        <pc:grpChg chg="add mod ord">
          <ac:chgData name="Daniel Roth" userId="02261a5d-b764-49c2-b6b6-041bd43f80dd" providerId="ADAL" clId="{ACD88805-933E-451E-B8C0-3A0363889D14}" dt="2019-05-05T03:48:12.146" v="2195" actId="164"/>
          <ac:grpSpMkLst>
            <pc:docMk/>
            <pc:sldMk cId="1074398652" sldId="10198"/>
            <ac:grpSpMk id="2" creationId="{32B31C5B-0FAC-4174-B8AD-EF813CCE5347}"/>
          </ac:grpSpMkLst>
        </pc:grpChg>
        <pc:grpChg chg="add mod">
          <ac:chgData name="Daniel Roth" userId="02261a5d-b764-49c2-b6b6-041bd43f80dd" providerId="ADAL" clId="{ACD88805-933E-451E-B8C0-3A0363889D14}" dt="2019-05-05T03:48:12.146" v="2195" actId="164"/>
          <ac:grpSpMkLst>
            <pc:docMk/>
            <pc:sldMk cId="1074398652" sldId="10198"/>
            <ac:grpSpMk id="8" creationId="{B4CCEE77-8CEF-44E1-911E-759C2176A27F}"/>
          </ac:grpSpMkLst>
        </pc:grpChg>
        <pc:grpChg chg="add mod ord">
          <ac:chgData name="Daniel Roth" userId="02261a5d-b764-49c2-b6b6-041bd43f80dd" providerId="ADAL" clId="{ACD88805-933E-451E-B8C0-3A0363889D14}" dt="2019-05-05T03:54:38.596" v="2228" actId="167"/>
          <ac:grpSpMkLst>
            <pc:docMk/>
            <pc:sldMk cId="1074398652" sldId="10198"/>
            <ac:grpSpMk id="9" creationId="{03F3F42D-920B-42FA-BE65-3CE79C18E9CD}"/>
          </ac:grpSpMkLst>
        </pc:grpChg>
        <pc:grpChg chg="add del mod">
          <ac:chgData name="Daniel Roth" userId="02261a5d-b764-49c2-b6b6-041bd43f80dd" providerId="ADAL" clId="{ACD88805-933E-451E-B8C0-3A0363889D14}" dt="2019-05-05T03:23:22.631" v="1962"/>
          <ac:grpSpMkLst>
            <pc:docMk/>
            <pc:sldMk cId="1074398652" sldId="10198"/>
            <ac:grpSpMk id="47" creationId="{D7D5E394-9EC5-46C7-9116-860B0174A198}"/>
          </ac:grpSpMkLst>
        </pc:grpChg>
        <pc:grpChg chg="add del">
          <ac:chgData name="Daniel Roth" userId="02261a5d-b764-49c2-b6b6-041bd43f80dd" providerId="ADAL" clId="{ACD88805-933E-451E-B8C0-3A0363889D14}" dt="2019-05-05T05:16:17.731" v="2435" actId="478"/>
          <ac:grpSpMkLst>
            <pc:docMk/>
            <pc:sldMk cId="1074398652" sldId="10198"/>
            <ac:grpSpMk id="56" creationId="{BED5FCAC-9EE5-495A-A733-018C6D6200E3}"/>
          </ac:grpSpMkLst>
        </pc:grpChg>
        <pc:grpChg chg="add mod">
          <ac:chgData name="Daniel Roth" userId="02261a5d-b764-49c2-b6b6-041bd43f80dd" providerId="ADAL" clId="{ACD88805-933E-451E-B8C0-3A0363889D14}" dt="2019-05-05T03:25:47.510" v="1980" actId="164"/>
          <ac:grpSpMkLst>
            <pc:docMk/>
            <pc:sldMk cId="1074398652" sldId="10198"/>
            <ac:grpSpMk id="74" creationId="{A9DF5313-4C10-4406-9567-222604C882A6}"/>
          </ac:grpSpMkLst>
        </pc:grpChg>
        <pc:grpChg chg="add del ord">
          <ac:chgData name="Daniel Roth" userId="02261a5d-b764-49c2-b6b6-041bd43f80dd" providerId="ADAL" clId="{ACD88805-933E-451E-B8C0-3A0363889D14}" dt="2019-05-05T05:16:24.939" v="2438" actId="478"/>
          <ac:grpSpMkLst>
            <pc:docMk/>
            <pc:sldMk cId="1074398652" sldId="10198"/>
            <ac:grpSpMk id="88" creationId="{DF8C7BC9-ABEA-4C17-98B6-2616A302E132}"/>
          </ac:grpSpMkLst>
        </pc:grpChg>
        <pc:grpChg chg="add mod ord">
          <ac:chgData name="Daniel Roth" userId="02261a5d-b764-49c2-b6b6-041bd43f80dd" providerId="ADAL" clId="{ACD88805-933E-451E-B8C0-3A0363889D14}" dt="2019-05-05T03:34:09.826" v="2017" actId="167"/>
          <ac:grpSpMkLst>
            <pc:docMk/>
            <pc:sldMk cId="1074398652" sldId="10198"/>
            <ac:grpSpMk id="117" creationId="{A05637EF-90CA-46F6-929D-812D4721F0B5}"/>
          </ac:grpSpMkLst>
        </pc:grpChg>
        <pc:grpChg chg="add del mod">
          <ac:chgData name="Daniel Roth" userId="02261a5d-b764-49c2-b6b6-041bd43f80dd" providerId="ADAL" clId="{ACD88805-933E-451E-B8C0-3A0363889D14}" dt="2019-05-05T03:49:42.131" v="2206"/>
          <ac:grpSpMkLst>
            <pc:docMk/>
            <pc:sldMk cId="1074398652" sldId="10198"/>
            <ac:grpSpMk id="129" creationId="{20F306C0-AFB8-4F35-83B4-3A8C312A49A7}"/>
          </ac:grpSpMkLst>
        </pc:grpChg>
        <pc:grpChg chg="mod">
          <ac:chgData name="Daniel Roth" userId="02261a5d-b764-49c2-b6b6-041bd43f80dd" providerId="ADAL" clId="{ACD88805-933E-451E-B8C0-3A0363889D14}" dt="2019-05-05T03:49:40.078" v="2205"/>
          <ac:grpSpMkLst>
            <pc:docMk/>
            <pc:sldMk cId="1074398652" sldId="10198"/>
            <ac:grpSpMk id="134" creationId="{51E08CDD-F22E-4DBB-960E-0990AC1DC483}"/>
          </ac:grpSpMkLst>
        </pc:grpChg>
        <pc:grpChg chg="mod">
          <ac:chgData name="Daniel Roth" userId="02261a5d-b764-49c2-b6b6-041bd43f80dd" providerId="ADAL" clId="{ACD88805-933E-451E-B8C0-3A0363889D14}" dt="2019-05-05T03:49:40.078" v="2205"/>
          <ac:grpSpMkLst>
            <pc:docMk/>
            <pc:sldMk cId="1074398652" sldId="10198"/>
            <ac:grpSpMk id="135" creationId="{D080F1FE-58B2-4D7F-A406-3986D815CEBC}"/>
          </ac:grpSpMkLst>
        </pc:grpChg>
        <pc:grpChg chg="mod">
          <ac:chgData name="Daniel Roth" userId="02261a5d-b764-49c2-b6b6-041bd43f80dd" providerId="ADAL" clId="{ACD88805-933E-451E-B8C0-3A0363889D14}" dt="2019-05-05T03:49:40.078" v="2205"/>
          <ac:grpSpMkLst>
            <pc:docMk/>
            <pc:sldMk cId="1074398652" sldId="10198"/>
            <ac:grpSpMk id="142" creationId="{94F20080-3F3E-45D8-8298-7D69496F5BFA}"/>
          </ac:grpSpMkLst>
        </pc:grpChg>
        <pc:grpChg chg="mod">
          <ac:chgData name="Daniel Roth" userId="02261a5d-b764-49c2-b6b6-041bd43f80dd" providerId="ADAL" clId="{ACD88805-933E-451E-B8C0-3A0363889D14}" dt="2019-05-05T03:49:40.078" v="2205"/>
          <ac:grpSpMkLst>
            <pc:docMk/>
            <pc:sldMk cId="1074398652" sldId="10198"/>
            <ac:grpSpMk id="145" creationId="{E3769A16-D365-4EE1-90CF-E8A63CD23A39}"/>
          </ac:grpSpMkLst>
        </pc:grpChg>
        <pc:grpChg chg="mod">
          <ac:chgData name="Daniel Roth" userId="02261a5d-b764-49c2-b6b6-041bd43f80dd" providerId="ADAL" clId="{ACD88805-933E-451E-B8C0-3A0363889D14}" dt="2019-05-05T03:49:40.078" v="2205"/>
          <ac:grpSpMkLst>
            <pc:docMk/>
            <pc:sldMk cId="1074398652" sldId="10198"/>
            <ac:grpSpMk id="147" creationId="{F4F23C9F-45C0-45F4-9AE4-06FF978124F5}"/>
          </ac:grpSpMkLst>
        </pc:grpChg>
        <pc:grpChg chg="mod">
          <ac:chgData name="Daniel Roth" userId="02261a5d-b764-49c2-b6b6-041bd43f80dd" providerId="ADAL" clId="{ACD88805-933E-451E-B8C0-3A0363889D14}" dt="2019-05-05T03:49:40.078" v="2205"/>
          <ac:grpSpMkLst>
            <pc:docMk/>
            <pc:sldMk cId="1074398652" sldId="10198"/>
            <ac:grpSpMk id="148" creationId="{602A7D6D-E628-498F-A44E-7C63DD8C9760}"/>
          </ac:grpSpMkLst>
        </pc:grpChg>
        <pc:grpChg chg="mod">
          <ac:chgData name="Daniel Roth" userId="02261a5d-b764-49c2-b6b6-041bd43f80dd" providerId="ADAL" clId="{ACD88805-933E-451E-B8C0-3A0363889D14}" dt="2019-05-05T03:49:40.078" v="2205"/>
          <ac:grpSpMkLst>
            <pc:docMk/>
            <pc:sldMk cId="1074398652" sldId="10198"/>
            <ac:grpSpMk id="149" creationId="{C2BF89A6-8111-474E-81B5-148444209639}"/>
          </ac:grpSpMkLst>
        </pc:grpChg>
        <pc:grpChg chg="mod">
          <ac:chgData name="Daniel Roth" userId="02261a5d-b764-49c2-b6b6-041bd43f80dd" providerId="ADAL" clId="{ACD88805-933E-451E-B8C0-3A0363889D14}" dt="2019-05-05T03:49:40.078" v="2205"/>
          <ac:grpSpMkLst>
            <pc:docMk/>
            <pc:sldMk cId="1074398652" sldId="10198"/>
            <ac:grpSpMk id="150" creationId="{C7EA04A3-E282-4FCF-A6D2-B97B14F86CBE}"/>
          </ac:grpSpMkLst>
        </pc:grpChg>
        <pc:grpChg chg="mod">
          <ac:chgData name="Daniel Roth" userId="02261a5d-b764-49c2-b6b6-041bd43f80dd" providerId="ADAL" clId="{ACD88805-933E-451E-B8C0-3A0363889D14}" dt="2019-05-05T03:49:40.078" v="2205"/>
          <ac:grpSpMkLst>
            <pc:docMk/>
            <pc:sldMk cId="1074398652" sldId="10198"/>
            <ac:grpSpMk id="154" creationId="{A5DA5C9E-C3FE-44A7-A257-3F14CFFAA1A9}"/>
          </ac:grpSpMkLst>
        </pc:grpChg>
        <pc:picChg chg="add del mod">
          <ac:chgData name="Daniel Roth" userId="02261a5d-b764-49c2-b6b6-041bd43f80dd" providerId="ADAL" clId="{ACD88805-933E-451E-B8C0-3A0363889D14}" dt="2019-05-05T03:23:22.631" v="1962"/>
          <ac:picMkLst>
            <pc:docMk/>
            <pc:sldMk cId="1074398652" sldId="10198"/>
            <ac:picMk id="73" creationId="{6B6707DC-7F47-4FF8-BD0E-16EA8C6D4F42}"/>
          </ac:picMkLst>
        </pc:picChg>
        <pc:picChg chg="add mod">
          <ac:chgData name="Daniel Roth" userId="02261a5d-b764-49c2-b6b6-041bd43f80dd" providerId="ADAL" clId="{ACD88805-933E-451E-B8C0-3A0363889D14}" dt="2019-05-05T03:47:47.702" v="2193" actId="1035"/>
          <ac:picMkLst>
            <pc:docMk/>
            <pc:sldMk cId="1074398652" sldId="10198"/>
            <ac:picMk id="116" creationId="{039B9F4A-37F3-488A-BDC1-9A81E3DDC1D7}"/>
          </ac:picMkLst>
        </pc:picChg>
      </pc:sldChg>
      <pc:sldChg chg="modSp add del">
        <pc:chgData name="Daniel Roth" userId="02261a5d-b764-49c2-b6b6-041bd43f80dd" providerId="ADAL" clId="{ACD88805-933E-451E-B8C0-3A0363889D14}" dt="2019-05-07T03:28:19.431" v="5153" actId="2696"/>
        <pc:sldMkLst>
          <pc:docMk/>
          <pc:sldMk cId="2792497697" sldId="10199"/>
        </pc:sldMkLst>
        <pc:spChg chg="mod">
          <ac:chgData name="Daniel Roth" userId="02261a5d-b764-49c2-b6b6-041bd43f80dd" providerId="ADAL" clId="{ACD88805-933E-451E-B8C0-3A0363889D14}" dt="2019-05-05T04:45:18.968" v="2329" actId="20577"/>
          <ac:spMkLst>
            <pc:docMk/>
            <pc:sldMk cId="2792497697" sldId="10199"/>
            <ac:spMk id="2" creationId="{EF3F7372-AEE1-426C-835B-D8A93FF3032F}"/>
          </ac:spMkLst>
        </pc:spChg>
      </pc:sldChg>
      <pc:sldChg chg="modSp add del">
        <pc:chgData name="Daniel Roth" userId="02261a5d-b764-49c2-b6b6-041bd43f80dd" providerId="ADAL" clId="{ACD88805-933E-451E-B8C0-3A0363889D14}" dt="2019-05-07T03:27:48.350" v="5144" actId="2696"/>
        <pc:sldMkLst>
          <pc:docMk/>
          <pc:sldMk cId="1955712703" sldId="10200"/>
        </pc:sldMkLst>
        <pc:spChg chg="mod">
          <ac:chgData name="Daniel Roth" userId="02261a5d-b764-49c2-b6b6-041bd43f80dd" providerId="ADAL" clId="{ACD88805-933E-451E-B8C0-3A0363889D14}" dt="2019-05-05T04:57:02.353" v="2379" actId="20577"/>
          <ac:spMkLst>
            <pc:docMk/>
            <pc:sldMk cId="1955712703" sldId="10200"/>
            <ac:spMk id="2" creationId="{EF3F7372-AEE1-426C-835B-D8A93FF3032F}"/>
          </ac:spMkLst>
        </pc:spChg>
      </pc:sldChg>
      <pc:sldChg chg="modSp add del">
        <pc:chgData name="Daniel Roth" userId="02261a5d-b764-49c2-b6b6-041bd43f80dd" providerId="ADAL" clId="{ACD88805-933E-451E-B8C0-3A0363889D14}" dt="2019-05-07T03:27:42.661" v="5143" actId="2696"/>
        <pc:sldMkLst>
          <pc:docMk/>
          <pc:sldMk cId="866626324" sldId="10201"/>
        </pc:sldMkLst>
        <pc:spChg chg="mod">
          <ac:chgData name="Daniel Roth" userId="02261a5d-b764-49c2-b6b6-041bd43f80dd" providerId="ADAL" clId="{ACD88805-933E-451E-B8C0-3A0363889D14}" dt="2019-05-05T04:57:38.197" v="2401" actId="20577"/>
          <ac:spMkLst>
            <pc:docMk/>
            <pc:sldMk cId="866626324" sldId="10201"/>
            <ac:spMk id="2" creationId="{EF3F7372-AEE1-426C-835B-D8A93FF3032F}"/>
          </ac:spMkLst>
        </pc:spChg>
      </pc:sldChg>
      <pc:sldChg chg="add del">
        <pc:chgData name="Daniel Roth" userId="02261a5d-b764-49c2-b6b6-041bd43f80dd" providerId="ADAL" clId="{ACD88805-933E-451E-B8C0-3A0363889D14}" dt="2019-05-05T05:21:09.741" v="2501" actId="2696"/>
        <pc:sldMkLst>
          <pc:docMk/>
          <pc:sldMk cId="1672850718" sldId="10202"/>
        </pc:sldMkLst>
      </pc:sldChg>
      <pc:sldChg chg="addSp delSp modSp add delAnim modAnim">
        <pc:chgData name="Daniel Roth" userId="02261a5d-b764-49c2-b6b6-041bd43f80dd" providerId="ADAL" clId="{ACD88805-933E-451E-B8C0-3A0363889D14}" dt="2019-05-07T12:39:24.727" v="5606" actId="6549"/>
        <pc:sldMkLst>
          <pc:docMk/>
          <pc:sldMk cId="1753181881" sldId="10202"/>
        </pc:sldMkLst>
        <pc:spChg chg="add del mod">
          <ac:chgData name="Daniel Roth" userId="02261a5d-b764-49c2-b6b6-041bd43f80dd" providerId="ADAL" clId="{ACD88805-933E-451E-B8C0-3A0363889D14}" dt="2019-05-05T05:34:37.510" v="2541" actId="478"/>
          <ac:spMkLst>
            <pc:docMk/>
            <pc:sldMk cId="1753181881" sldId="10202"/>
            <ac:spMk id="5" creationId="{8BEFB15D-E967-41DE-89E1-0B87C6466F55}"/>
          </ac:spMkLst>
        </pc:spChg>
        <pc:spChg chg="add del mod">
          <ac:chgData name="Daniel Roth" userId="02261a5d-b764-49c2-b6b6-041bd43f80dd" providerId="ADAL" clId="{ACD88805-933E-451E-B8C0-3A0363889D14}" dt="2019-05-05T05:34:36.178" v="2540" actId="478"/>
          <ac:spMkLst>
            <pc:docMk/>
            <pc:sldMk cId="1753181881" sldId="10202"/>
            <ac:spMk id="10" creationId="{562FFFA6-FB5C-4661-80A7-BF91C2F80963}"/>
          </ac:spMkLst>
        </pc:spChg>
        <pc:spChg chg="del">
          <ac:chgData name="Daniel Roth" userId="02261a5d-b764-49c2-b6b6-041bd43f80dd" providerId="ADAL" clId="{ACD88805-933E-451E-B8C0-3A0363889D14}" dt="2019-05-05T05:33:54.232" v="2533" actId="478"/>
          <ac:spMkLst>
            <pc:docMk/>
            <pc:sldMk cId="1753181881" sldId="10202"/>
            <ac:spMk id="11" creationId="{AFB174D8-30F4-4C99-B4DC-8BF15D0EBAB4}"/>
          </ac:spMkLst>
        </pc:spChg>
        <pc:spChg chg="add mod">
          <ac:chgData name="Daniel Roth" userId="02261a5d-b764-49c2-b6b6-041bd43f80dd" providerId="ADAL" clId="{ACD88805-933E-451E-B8C0-3A0363889D14}" dt="2019-05-05T05:36:36.196" v="2547" actId="208"/>
          <ac:spMkLst>
            <pc:docMk/>
            <pc:sldMk cId="1753181881" sldId="10202"/>
            <ac:spMk id="13" creationId="{888AB276-1A12-40C9-8777-1E9E262F5067}"/>
          </ac:spMkLst>
        </pc:spChg>
        <pc:spChg chg="mod">
          <ac:chgData name="Daniel Roth" userId="02261a5d-b764-49c2-b6b6-041bd43f80dd" providerId="ADAL" clId="{ACD88805-933E-451E-B8C0-3A0363889D14}" dt="2019-05-07T12:39:24.727" v="5606" actId="6549"/>
          <ac:spMkLst>
            <pc:docMk/>
            <pc:sldMk cId="1753181881" sldId="10202"/>
            <ac:spMk id="38" creationId="{3F61A8D7-81A8-47D1-BBBD-253EC4034356}"/>
          </ac:spMkLst>
        </pc:spChg>
        <pc:spChg chg="del">
          <ac:chgData name="Daniel Roth" userId="02261a5d-b764-49c2-b6b6-041bd43f80dd" providerId="ADAL" clId="{ACD88805-933E-451E-B8C0-3A0363889D14}" dt="2019-05-05T05:34:04.495" v="2536" actId="478"/>
          <ac:spMkLst>
            <pc:docMk/>
            <pc:sldMk cId="1753181881" sldId="10202"/>
            <ac:spMk id="121" creationId="{8C2F62AD-BB9B-42FB-9B38-2B33E098D941}"/>
          </ac:spMkLst>
        </pc:spChg>
        <pc:spChg chg="del">
          <ac:chgData name="Daniel Roth" userId="02261a5d-b764-49c2-b6b6-041bd43f80dd" providerId="ADAL" clId="{ACD88805-933E-451E-B8C0-3A0363889D14}" dt="2019-05-05T05:33:59.944" v="2534" actId="478"/>
          <ac:spMkLst>
            <pc:docMk/>
            <pc:sldMk cId="1753181881" sldId="10202"/>
            <ac:spMk id="131" creationId="{86334B75-16B2-4E3C-B135-E83CFAB5F89F}"/>
          </ac:spMkLst>
        </pc:spChg>
        <pc:grpChg chg="del">
          <ac:chgData name="Daniel Roth" userId="02261a5d-b764-49c2-b6b6-041bd43f80dd" providerId="ADAL" clId="{ACD88805-933E-451E-B8C0-3A0363889D14}" dt="2019-05-05T05:34:01.175" v="2535" actId="478"/>
          <ac:grpSpMkLst>
            <pc:docMk/>
            <pc:sldMk cId="1753181881" sldId="10202"/>
            <ac:grpSpMk id="56" creationId="{BED5FCAC-9EE5-495A-A733-018C6D6200E3}"/>
          </ac:grpSpMkLst>
        </pc:grpChg>
        <pc:grpChg chg="del">
          <ac:chgData name="Daniel Roth" userId="02261a5d-b764-49c2-b6b6-041bd43f80dd" providerId="ADAL" clId="{ACD88805-933E-451E-B8C0-3A0363889D14}" dt="2019-05-05T05:33:48.277" v="2532" actId="478"/>
          <ac:grpSpMkLst>
            <pc:docMk/>
            <pc:sldMk cId="1753181881" sldId="10202"/>
            <ac:grpSpMk id="88" creationId="{DF8C7BC9-ABEA-4C17-98B6-2616A302E132}"/>
          </ac:grpSpMkLst>
        </pc:grpChg>
      </pc:sldChg>
      <pc:sldChg chg="modSp add">
        <pc:chgData name="Daniel Roth" userId="02261a5d-b764-49c2-b6b6-041bd43f80dd" providerId="ADAL" clId="{ACD88805-933E-451E-B8C0-3A0363889D14}" dt="2019-05-05T05:37:24.255" v="2553" actId="14100"/>
        <pc:sldMkLst>
          <pc:docMk/>
          <pc:sldMk cId="1510099791" sldId="10203"/>
        </pc:sldMkLst>
        <pc:spChg chg="mod">
          <ac:chgData name="Daniel Roth" userId="02261a5d-b764-49c2-b6b6-041bd43f80dd" providerId="ADAL" clId="{ACD88805-933E-451E-B8C0-3A0363889D14}" dt="2019-05-05T05:37:24.255" v="2553" actId="14100"/>
          <ac:spMkLst>
            <pc:docMk/>
            <pc:sldMk cId="1510099791" sldId="10203"/>
            <ac:spMk id="13" creationId="{888AB276-1A12-40C9-8777-1E9E262F5067}"/>
          </ac:spMkLst>
        </pc:spChg>
      </pc:sldChg>
      <pc:sldChg chg="modSp add">
        <pc:chgData name="Daniel Roth" userId="02261a5d-b764-49c2-b6b6-041bd43f80dd" providerId="ADAL" clId="{ACD88805-933E-451E-B8C0-3A0363889D14}" dt="2019-05-05T05:37:47.388" v="2558" actId="14100"/>
        <pc:sldMkLst>
          <pc:docMk/>
          <pc:sldMk cId="1627923607" sldId="10204"/>
        </pc:sldMkLst>
        <pc:spChg chg="mod">
          <ac:chgData name="Daniel Roth" userId="02261a5d-b764-49c2-b6b6-041bd43f80dd" providerId="ADAL" clId="{ACD88805-933E-451E-B8C0-3A0363889D14}" dt="2019-05-05T05:37:47.388" v="2558" actId="14100"/>
          <ac:spMkLst>
            <pc:docMk/>
            <pc:sldMk cId="1627923607" sldId="10204"/>
            <ac:spMk id="13" creationId="{888AB276-1A12-40C9-8777-1E9E262F5067}"/>
          </ac:spMkLst>
        </pc:spChg>
      </pc:sldChg>
      <pc:sldChg chg="addSp delSp modSp add del ord">
        <pc:chgData name="Daniel Roth" userId="02261a5d-b764-49c2-b6b6-041bd43f80dd" providerId="ADAL" clId="{ACD88805-933E-451E-B8C0-3A0363889D14}" dt="2019-05-07T02:17:49.176" v="4085" actId="2696"/>
        <pc:sldMkLst>
          <pc:docMk/>
          <pc:sldMk cId="1894891039" sldId="10205"/>
        </pc:sldMkLst>
        <pc:spChg chg="mod">
          <ac:chgData name="Daniel Roth" userId="02261a5d-b764-49c2-b6b6-041bd43f80dd" providerId="ADAL" clId="{ACD88805-933E-451E-B8C0-3A0363889D14}" dt="2019-05-05T05:43:03.881" v="2587" actId="20577"/>
          <ac:spMkLst>
            <pc:docMk/>
            <pc:sldMk cId="1894891039" sldId="10205"/>
            <ac:spMk id="2" creationId="{3957AA30-882B-40B8-8040-8727A7C353CB}"/>
          </ac:spMkLst>
        </pc:spChg>
        <pc:spChg chg="add del">
          <ac:chgData name="Daniel Roth" userId="02261a5d-b764-49c2-b6b6-041bd43f80dd" providerId="ADAL" clId="{ACD88805-933E-451E-B8C0-3A0363889D14}" dt="2019-05-07T02:02:48.278" v="4024"/>
          <ac:spMkLst>
            <pc:docMk/>
            <pc:sldMk cId="1894891039" sldId="10205"/>
            <ac:spMk id="4" creationId="{FBBD0C66-7E1C-49D7-B75A-5F84B98F8ABB}"/>
          </ac:spMkLst>
        </pc:spChg>
        <pc:spChg chg="add del">
          <ac:chgData name="Daniel Roth" userId="02261a5d-b764-49c2-b6b6-041bd43f80dd" providerId="ADAL" clId="{ACD88805-933E-451E-B8C0-3A0363889D14}" dt="2019-05-07T02:02:50.433" v="4026"/>
          <ac:spMkLst>
            <pc:docMk/>
            <pc:sldMk cId="1894891039" sldId="10205"/>
            <ac:spMk id="5" creationId="{E6D14B56-DF2C-4C82-B322-49008EDB3B84}"/>
          </ac:spMkLst>
        </pc:spChg>
      </pc:sldChg>
      <pc:sldChg chg="addSp delSp modSp add modAnim">
        <pc:chgData name="Daniel Roth" userId="02261a5d-b764-49c2-b6b6-041bd43f80dd" providerId="ADAL" clId="{ACD88805-933E-451E-B8C0-3A0363889D14}" dt="2019-05-07T03:10:26.119" v="4874"/>
        <pc:sldMkLst>
          <pc:docMk/>
          <pc:sldMk cId="2130664919" sldId="10206"/>
        </pc:sldMkLst>
        <pc:spChg chg="del">
          <ac:chgData name="Daniel Roth" userId="02261a5d-b764-49c2-b6b6-041bd43f80dd" providerId="ADAL" clId="{ACD88805-933E-451E-B8C0-3A0363889D14}" dt="2019-05-05T05:43:49.716" v="2589"/>
          <ac:spMkLst>
            <pc:docMk/>
            <pc:sldMk cId="2130664919" sldId="10206"/>
            <ac:spMk id="2" creationId="{C57ED7BA-89F8-4719-8565-2EFFCCB546F7}"/>
          </ac:spMkLst>
        </pc:spChg>
        <pc:spChg chg="del">
          <ac:chgData name="Daniel Roth" userId="02261a5d-b764-49c2-b6b6-041bd43f80dd" providerId="ADAL" clId="{ACD88805-933E-451E-B8C0-3A0363889D14}" dt="2019-05-05T05:43:49.716" v="2589"/>
          <ac:spMkLst>
            <pc:docMk/>
            <pc:sldMk cId="2130664919" sldId="10206"/>
            <ac:spMk id="3" creationId="{EBF88F72-2F31-4110-AD4F-8F842715899E}"/>
          </ac:spMkLst>
        </pc:spChg>
        <pc:spChg chg="del">
          <ac:chgData name="Daniel Roth" userId="02261a5d-b764-49c2-b6b6-041bd43f80dd" providerId="ADAL" clId="{ACD88805-933E-451E-B8C0-3A0363889D14}" dt="2019-05-05T05:43:49.716" v="2589"/>
          <ac:spMkLst>
            <pc:docMk/>
            <pc:sldMk cId="2130664919" sldId="10206"/>
            <ac:spMk id="4" creationId="{20112BE1-6421-4425-9305-6794E2AA2AD0}"/>
          </ac:spMkLst>
        </pc:spChg>
        <pc:spChg chg="add del mod">
          <ac:chgData name="Daniel Roth" userId="02261a5d-b764-49c2-b6b6-041bd43f80dd" providerId="ADAL" clId="{ACD88805-933E-451E-B8C0-3A0363889D14}" dt="2019-05-07T03:07:34.770" v="4852" actId="478"/>
          <ac:spMkLst>
            <pc:docMk/>
            <pc:sldMk cId="2130664919" sldId="10206"/>
            <ac:spMk id="5" creationId="{45007D50-2AD3-4CF4-92F3-1AA5ADEC6450}"/>
          </ac:spMkLst>
        </pc:spChg>
        <pc:spChg chg="add del mod">
          <ac:chgData name="Daniel Roth" userId="02261a5d-b764-49c2-b6b6-041bd43f80dd" providerId="ADAL" clId="{ACD88805-933E-451E-B8C0-3A0363889D14}" dt="2019-05-05T05:43:57.714" v="2601"/>
          <ac:spMkLst>
            <pc:docMk/>
            <pc:sldMk cId="2130664919" sldId="10206"/>
            <ac:spMk id="6" creationId="{807D8EC7-7DE0-4D4C-991C-21E372F95B10}"/>
          </ac:spMkLst>
        </pc:spChg>
        <pc:spChg chg="add del mod">
          <ac:chgData name="Daniel Roth" userId="02261a5d-b764-49c2-b6b6-041bd43f80dd" providerId="ADAL" clId="{ACD88805-933E-451E-B8C0-3A0363889D14}" dt="2019-05-07T02:19:09.757" v="4086"/>
          <ac:spMkLst>
            <pc:docMk/>
            <pc:sldMk cId="2130664919" sldId="10206"/>
            <ac:spMk id="7" creationId="{F271562A-626C-4FAC-82E6-7ABF1C0B8EA7}"/>
          </ac:spMkLst>
        </pc:spChg>
        <pc:spChg chg="add del mod">
          <ac:chgData name="Daniel Roth" userId="02261a5d-b764-49c2-b6b6-041bd43f80dd" providerId="ADAL" clId="{ACD88805-933E-451E-B8C0-3A0363889D14}" dt="2019-05-07T02:19:34.503" v="4087"/>
          <ac:spMkLst>
            <pc:docMk/>
            <pc:sldMk cId="2130664919" sldId="10206"/>
            <ac:spMk id="8" creationId="{FA7835A6-3822-42DE-82BE-64620626D4E9}"/>
          </ac:spMkLst>
        </pc:spChg>
        <pc:spChg chg="add del mod">
          <ac:chgData name="Daniel Roth" userId="02261a5d-b764-49c2-b6b6-041bd43f80dd" providerId="ADAL" clId="{ACD88805-933E-451E-B8C0-3A0363889D14}" dt="2019-05-07T02:19:34.503" v="4087"/>
          <ac:spMkLst>
            <pc:docMk/>
            <pc:sldMk cId="2130664919" sldId="10206"/>
            <ac:spMk id="9" creationId="{28E30E94-7B81-4C75-9BF9-1AA5FDA239A8}"/>
          </ac:spMkLst>
        </pc:spChg>
        <pc:spChg chg="add del mod">
          <ac:chgData name="Daniel Roth" userId="02261a5d-b764-49c2-b6b6-041bd43f80dd" providerId="ADAL" clId="{ACD88805-933E-451E-B8C0-3A0363889D14}" dt="2019-05-07T02:19:34.503" v="4087"/>
          <ac:spMkLst>
            <pc:docMk/>
            <pc:sldMk cId="2130664919" sldId="10206"/>
            <ac:spMk id="10" creationId="{28BC95FA-3EED-4A49-8060-FB90A9C6DCA2}"/>
          </ac:spMkLst>
        </pc:spChg>
        <pc:spChg chg="add del mod">
          <ac:chgData name="Daniel Roth" userId="02261a5d-b764-49c2-b6b6-041bd43f80dd" providerId="ADAL" clId="{ACD88805-933E-451E-B8C0-3A0363889D14}" dt="2019-05-07T02:19:34.503" v="4087"/>
          <ac:spMkLst>
            <pc:docMk/>
            <pc:sldMk cId="2130664919" sldId="10206"/>
            <ac:spMk id="11" creationId="{C4964E17-BD4F-44B1-927F-655B44B363FC}"/>
          </ac:spMkLst>
        </pc:spChg>
        <pc:spChg chg="add del mod">
          <ac:chgData name="Daniel Roth" userId="02261a5d-b764-49c2-b6b6-041bd43f80dd" providerId="ADAL" clId="{ACD88805-933E-451E-B8C0-3A0363889D14}" dt="2019-05-07T02:19:34.503" v="4087"/>
          <ac:spMkLst>
            <pc:docMk/>
            <pc:sldMk cId="2130664919" sldId="10206"/>
            <ac:spMk id="12" creationId="{F817A911-617D-4B23-AAA1-22ECFC9AC8BF}"/>
          </ac:spMkLst>
        </pc:spChg>
        <pc:spChg chg="add del mod">
          <ac:chgData name="Daniel Roth" userId="02261a5d-b764-49c2-b6b6-041bd43f80dd" providerId="ADAL" clId="{ACD88805-933E-451E-B8C0-3A0363889D14}" dt="2019-05-07T02:19:34.503" v="4087"/>
          <ac:spMkLst>
            <pc:docMk/>
            <pc:sldMk cId="2130664919" sldId="10206"/>
            <ac:spMk id="13" creationId="{AB489DE2-2717-4E58-82D9-3916323226D8}"/>
          </ac:spMkLst>
        </pc:spChg>
        <pc:spChg chg="add mod">
          <ac:chgData name="Daniel Roth" userId="02261a5d-b764-49c2-b6b6-041bd43f80dd" providerId="ADAL" clId="{ACD88805-933E-451E-B8C0-3A0363889D14}" dt="2019-05-07T03:06:16.919" v="4846" actId="164"/>
          <ac:spMkLst>
            <pc:docMk/>
            <pc:sldMk cId="2130664919" sldId="10206"/>
            <ac:spMk id="14" creationId="{B8037370-350D-441A-988D-6B630A1EBD72}"/>
          </ac:spMkLst>
        </pc:spChg>
        <pc:spChg chg="add mod">
          <ac:chgData name="Daniel Roth" userId="02261a5d-b764-49c2-b6b6-041bd43f80dd" providerId="ADAL" clId="{ACD88805-933E-451E-B8C0-3A0363889D14}" dt="2019-05-07T02:40:18.582" v="4213" actId="164"/>
          <ac:spMkLst>
            <pc:docMk/>
            <pc:sldMk cId="2130664919" sldId="10206"/>
            <ac:spMk id="15" creationId="{DDFBDCF5-1F51-4CC4-938B-8B15413CF097}"/>
          </ac:spMkLst>
        </pc:spChg>
        <pc:spChg chg="add mod">
          <ac:chgData name="Daniel Roth" userId="02261a5d-b764-49c2-b6b6-041bd43f80dd" providerId="ADAL" clId="{ACD88805-933E-451E-B8C0-3A0363889D14}" dt="2019-05-07T03:06:22.386" v="4847" actId="164"/>
          <ac:spMkLst>
            <pc:docMk/>
            <pc:sldMk cId="2130664919" sldId="10206"/>
            <ac:spMk id="16" creationId="{31B40342-106A-4674-A7B8-0DDECC1F2CD0}"/>
          </ac:spMkLst>
        </pc:spChg>
        <pc:spChg chg="add del mod">
          <ac:chgData name="Daniel Roth" userId="02261a5d-b764-49c2-b6b6-041bd43f80dd" providerId="ADAL" clId="{ACD88805-933E-451E-B8C0-3A0363889D14}" dt="2019-05-07T03:07:34.770" v="4852" actId="478"/>
          <ac:spMkLst>
            <pc:docMk/>
            <pc:sldMk cId="2130664919" sldId="10206"/>
            <ac:spMk id="33" creationId="{DF549DC9-6AF9-4F45-B3AD-42E81F37A47B}"/>
          </ac:spMkLst>
        </pc:spChg>
        <pc:spChg chg="add del mod">
          <ac:chgData name="Daniel Roth" userId="02261a5d-b764-49c2-b6b6-041bd43f80dd" providerId="ADAL" clId="{ACD88805-933E-451E-B8C0-3A0363889D14}" dt="2019-05-07T03:07:34.770" v="4852" actId="478"/>
          <ac:spMkLst>
            <pc:docMk/>
            <pc:sldMk cId="2130664919" sldId="10206"/>
            <ac:spMk id="34" creationId="{1D0B0ED9-E927-4799-80AE-800456111698}"/>
          </ac:spMkLst>
        </pc:spChg>
        <pc:spChg chg="add del mod">
          <ac:chgData name="Daniel Roth" userId="02261a5d-b764-49c2-b6b6-041bd43f80dd" providerId="ADAL" clId="{ACD88805-933E-451E-B8C0-3A0363889D14}" dt="2019-05-07T03:07:34.770" v="4852" actId="478"/>
          <ac:spMkLst>
            <pc:docMk/>
            <pc:sldMk cId="2130664919" sldId="10206"/>
            <ac:spMk id="35" creationId="{C7BA0AD8-0AEC-46FA-ACB9-3F35012CAF42}"/>
          </ac:spMkLst>
        </pc:spChg>
        <pc:spChg chg="add del mod">
          <ac:chgData name="Daniel Roth" userId="02261a5d-b764-49c2-b6b6-041bd43f80dd" providerId="ADAL" clId="{ACD88805-933E-451E-B8C0-3A0363889D14}" dt="2019-05-07T03:07:34.770" v="4852" actId="478"/>
          <ac:spMkLst>
            <pc:docMk/>
            <pc:sldMk cId="2130664919" sldId="10206"/>
            <ac:spMk id="36" creationId="{70037C1F-73C1-420E-9213-767EDE86B234}"/>
          </ac:spMkLst>
        </pc:spChg>
        <pc:spChg chg="add del mod">
          <ac:chgData name="Daniel Roth" userId="02261a5d-b764-49c2-b6b6-041bd43f80dd" providerId="ADAL" clId="{ACD88805-933E-451E-B8C0-3A0363889D14}" dt="2019-05-07T03:07:34.770" v="4852" actId="478"/>
          <ac:spMkLst>
            <pc:docMk/>
            <pc:sldMk cId="2130664919" sldId="10206"/>
            <ac:spMk id="37" creationId="{DA9EA453-13A3-445F-82F9-CFF6FEBF9C1E}"/>
          </ac:spMkLst>
        </pc:spChg>
        <pc:spChg chg="add del mod">
          <ac:chgData name="Daniel Roth" userId="02261a5d-b764-49c2-b6b6-041bd43f80dd" providerId="ADAL" clId="{ACD88805-933E-451E-B8C0-3A0363889D14}" dt="2019-05-07T03:07:34.770" v="4852" actId="478"/>
          <ac:spMkLst>
            <pc:docMk/>
            <pc:sldMk cId="2130664919" sldId="10206"/>
            <ac:spMk id="38" creationId="{3467E38F-AF69-4366-A6BD-851A986FA8FF}"/>
          </ac:spMkLst>
        </pc:spChg>
        <pc:spChg chg="add del mod">
          <ac:chgData name="Daniel Roth" userId="02261a5d-b764-49c2-b6b6-041bd43f80dd" providerId="ADAL" clId="{ACD88805-933E-451E-B8C0-3A0363889D14}" dt="2019-05-07T03:07:34.770" v="4852" actId="478"/>
          <ac:spMkLst>
            <pc:docMk/>
            <pc:sldMk cId="2130664919" sldId="10206"/>
            <ac:spMk id="45" creationId="{462B8C4B-401B-4291-AEA9-108A8D592700}"/>
          </ac:spMkLst>
        </pc:spChg>
        <pc:grpChg chg="add del mod">
          <ac:chgData name="Daniel Roth" userId="02261a5d-b764-49c2-b6b6-041bd43f80dd" providerId="ADAL" clId="{ACD88805-933E-451E-B8C0-3A0363889D14}" dt="2019-05-07T02:38:26.696" v="4201" actId="165"/>
          <ac:grpSpMkLst>
            <pc:docMk/>
            <pc:sldMk cId="2130664919" sldId="10206"/>
            <ac:grpSpMk id="27" creationId="{0913C476-E592-4D3E-8AA9-BECDB02CB636}"/>
          </ac:grpSpMkLst>
        </pc:grpChg>
        <pc:grpChg chg="add del mod">
          <ac:chgData name="Daniel Roth" userId="02261a5d-b764-49c2-b6b6-041bd43f80dd" providerId="ADAL" clId="{ACD88805-933E-451E-B8C0-3A0363889D14}" dt="2019-05-07T03:07:34.770" v="4852" actId="478"/>
          <ac:grpSpMkLst>
            <pc:docMk/>
            <pc:sldMk cId="2130664919" sldId="10206"/>
            <ac:grpSpMk id="32" creationId="{ABB9C06D-493F-4D0A-92E3-7532AC38525E}"/>
          </ac:grpSpMkLst>
        </pc:grpChg>
        <pc:grpChg chg="add del mod">
          <ac:chgData name="Daniel Roth" userId="02261a5d-b764-49c2-b6b6-041bd43f80dd" providerId="ADAL" clId="{ACD88805-933E-451E-B8C0-3A0363889D14}" dt="2019-05-07T03:07:34.770" v="4852" actId="478"/>
          <ac:grpSpMkLst>
            <pc:docMk/>
            <pc:sldMk cId="2130664919" sldId="10206"/>
            <ac:grpSpMk id="43" creationId="{E89D8F61-D0F6-4E4C-97FF-B8EDA2098E65}"/>
          </ac:grpSpMkLst>
        </pc:grpChg>
        <pc:grpChg chg="add del mod">
          <ac:chgData name="Daniel Roth" userId="02261a5d-b764-49c2-b6b6-041bd43f80dd" providerId="ADAL" clId="{ACD88805-933E-451E-B8C0-3A0363889D14}" dt="2019-05-07T03:07:34.770" v="4852" actId="478"/>
          <ac:grpSpMkLst>
            <pc:docMk/>
            <pc:sldMk cId="2130664919" sldId="10206"/>
            <ac:grpSpMk id="44" creationId="{192E8B1E-A0EE-45F4-AC8A-0221A3B6BC47}"/>
          </ac:grpSpMkLst>
        </pc:grpChg>
        <pc:picChg chg="add mod">
          <ac:chgData name="Daniel Roth" userId="02261a5d-b764-49c2-b6b6-041bd43f80dd" providerId="ADAL" clId="{ACD88805-933E-451E-B8C0-3A0363889D14}" dt="2019-05-07T03:06:16.919" v="4846" actId="164"/>
          <ac:picMkLst>
            <pc:docMk/>
            <pc:sldMk cId="2130664919" sldId="10206"/>
            <ac:picMk id="18" creationId="{BC189FDF-65D9-47E4-B2C5-FFA325279428}"/>
          </ac:picMkLst>
        </pc:picChg>
        <pc:picChg chg="add mod">
          <ac:chgData name="Daniel Roth" userId="02261a5d-b764-49c2-b6b6-041bd43f80dd" providerId="ADAL" clId="{ACD88805-933E-451E-B8C0-3A0363889D14}" dt="2019-05-07T02:40:18.582" v="4213" actId="164"/>
          <ac:picMkLst>
            <pc:docMk/>
            <pc:sldMk cId="2130664919" sldId="10206"/>
            <ac:picMk id="20" creationId="{F61C6107-AEB8-4384-B79B-64CEA5AFCE36}"/>
          </ac:picMkLst>
        </pc:picChg>
        <pc:picChg chg="add del mod">
          <ac:chgData name="Daniel Roth" userId="02261a5d-b764-49c2-b6b6-041bd43f80dd" providerId="ADAL" clId="{ACD88805-933E-451E-B8C0-3A0363889D14}" dt="2019-05-07T02:38:18.784" v="4200" actId="478"/>
          <ac:picMkLst>
            <pc:docMk/>
            <pc:sldMk cId="2130664919" sldId="10206"/>
            <ac:picMk id="22" creationId="{4AA8363A-5397-4B32-AF66-308477206ACF}"/>
          </ac:picMkLst>
        </pc:picChg>
        <pc:picChg chg="add del mod topLvl">
          <ac:chgData name="Daniel Roth" userId="02261a5d-b764-49c2-b6b6-041bd43f80dd" providerId="ADAL" clId="{ACD88805-933E-451E-B8C0-3A0363889D14}" dt="2019-05-07T02:38:28.958" v="4202" actId="478"/>
          <ac:picMkLst>
            <pc:docMk/>
            <pc:sldMk cId="2130664919" sldId="10206"/>
            <ac:picMk id="24" creationId="{C42388CD-4016-47E0-AF88-F801BD074422}"/>
          </ac:picMkLst>
        </pc:picChg>
        <pc:picChg chg="add del mod topLvl">
          <ac:chgData name="Daniel Roth" userId="02261a5d-b764-49c2-b6b6-041bd43f80dd" providerId="ADAL" clId="{ACD88805-933E-451E-B8C0-3A0363889D14}" dt="2019-05-07T02:38:28.958" v="4202" actId="478"/>
          <ac:picMkLst>
            <pc:docMk/>
            <pc:sldMk cId="2130664919" sldId="10206"/>
            <ac:picMk id="26" creationId="{E4D223D7-1F4E-4C65-BEDD-21256565514D}"/>
          </ac:picMkLst>
        </pc:picChg>
        <pc:picChg chg="add del mod">
          <ac:chgData name="Daniel Roth" userId="02261a5d-b764-49c2-b6b6-041bd43f80dd" providerId="ADAL" clId="{ACD88805-933E-451E-B8C0-3A0363889D14}" dt="2019-05-07T02:39:33.132" v="4209" actId="478"/>
          <ac:picMkLst>
            <pc:docMk/>
            <pc:sldMk cId="2130664919" sldId="10206"/>
            <ac:picMk id="29" creationId="{86D9F90F-8378-4258-A78A-F2240B412F6D}"/>
          </ac:picMkLst>
        </pc:picChg>
        <pc:picChg chg="add mod">
          <ac:chgData name="Daniel Roth" userId="02261a5d-b764-49c2-b6b6-041bd43f80dd" providerId="ADAL" clId="{ACD88805-933E-451E-B8C0-3A0363889D14}" dt="2019-05-07T03:06:22.386" v="4847" actId="164"/>
          <ac:picMkLst>
            <pc:docMk/>
            <pc:sldMk cId="2130664919" sldId="10206"/>
            <ac:picMk id="31" creationId="{D55D9672-542C-45D7-A1F4-375577E8B1A8}"/>
          </ac:picMkLst>
        </pc:picChg>
        <pc:picChg chg="add del mod">
          <ac:chgData name="Daniel Roth" userId="02261a5d-b764-49c2-b6b6-041bd43f80dd" providerId="ADAL" clId="{ACD88805-933E-451E-B8C0-3A0363889D14}" dt="2019-05-07T03:07:34.770" v="4852" actId="478"/>
          <ac:picMkLst>
            <pc:docMk/>
            <pc:sldMk cId="2130664919" sldId="10206"/>
            <ac:picMk id="39" creationId="{592953D6-D966-4B58-A88B-AF8FFE7049B3}"/>
          </ac:picMkLst>
        </pc:picChg>
        <pc:picChg chg="add del mod">
          <ac:chgData name="Daniel Roth" userId="02261a5d-b764-49c2-b6b6-041bd43f80dd" providerId="ADAL" clId="{ACD88805-933E-451E-B8C0-3A0363889D14}" dt="2019-05-07T03:07:34.770" v="4852" actId="478"/>
          <ac:picMkLst>
            <pc:docMk/>
            <pc:sldMk cId="2130664919" sldId="10206"/>
            <ac:picMk id="40" creationId="{4C705F56-0214-4D61-85C6-E09E61FD3F1C}"/>
          </ac:picMkLst>
        </pc:picChg>
        <pc:picChg chg="add del mod">
          <ac:chgData name="Daniel Roth" userId="02261a5d-b764-49c2-b6b6-041bd43f80dd" providerId="ADAL" clId="{ACD88805-933E-451E-B8C0-3A0363889D14}" dt="2019-05-07T03:05:00.777" v="4838" actId="478"/>
          <ac:picMkLst>
            <pc:docMk/>
            <pc:sldMk cId="2130664919" sldId="10206"/>
            <ac:picMk id="41" creationId="{67E9C2C3-2C45-46F4-A80B-4CD6F5458244}"/>
          </ac:picMkLst>
        </pc:picChg>
        <pc:picChg chg="add del mod">
          <ac:chgData name="Daniel Roth" userId="02261a5d-b764-49c2-b6b6-041bd43f80dd" providerId="ADAL" clId="{ACD88805-933E-451E-B8C0-3A0363889D14}" dt="2019-05-07T03:07:34.770" v="4852" actId="478"/>
          <ac:picMkLst>
            <pc:docMk/>
            <pc:sldMk cId="2130664919" sldId="10206"/>
            <ac:picMk id="42" creationId="{1EC5E7C4-45B2-48A6-A9BD-E30E662A3338}"/>
          </ac:picMkLst>
        </pc:picChg>
      </pc:sldChg>
      <pc:sldChg chg="addSp delSp modSp add">
        <pc:chgData name="Daniel Roth" userId="02261a5d-b764-49c2-b6b6-041bd43f80dd" providerId="ADAL" clId="{ACD88805-933E-451E-B8C0-3A0363889D14}" dt="2019-05-07T03:27:37.191" v="5142" actId="478"/>
        <pc:sldMkLst>
          <pc:docMk/>
          <pc:sldMk cId="26739617" sldId="10207"/>
        </pc:sldMkLst>
        <pc:spChg chg="mod">
          <ac:chgData name="Daniel Roth" userId="02261a5d-b764-49c2-b6b6-041bd43f80dd" providerId="ADAL" clId="{ACD88805-933E-451E-B8C0-3A0363889D14}" dt="2019-05-05T05:44:56.164" v="2626" actId="20577"/>
          <ac:spMkLst>
            <pc:docMk/>
            <pc:sldMk cId="26739617" sldId="10207"/>
            <ac:spMk id="2" creationId="{58309D0A-047E-45DB-86E2-3C1CEC220664}"/>
          </ac:spMkLst>
        </pc:spChg>
        <pc:spChg chg="del mod">
          <ac:chgData name="Daniel Roth" userId="02261a5d-b764-49c2-b6b6-041bd43f80dd" providerId="ADAL" clId="{ACD88805-933E-451E-B8C0-3A0363889D14}" dt="2019-05-07T03:27:35.488" v="5141" actId="478"/>
          <ac:spMkLst>
            <pc:docMk/>
            <pc:sldMk cId="26739617" sldId="10207"/>
            <ac:spMk id="3" creationId="{AB35A0BE-8E51-44DD-A932-CA744A6BB3F8}"/>
          </ac:spMkLst>
        </pc:spChg>
        <pc:spChg chg="add del mod">
          <ac:chgData name="Daniel Roth" userId="02261a5d-b764-49c2-b6b6-041bd43f80dd" providerId="ADAL" clId="{ACD88805-933E-451E-B8C0-3A0363889D14}" dt="2019-05-07T03:27:37.191" v="5142" actId="478"/>
          <ac:spMkLst>
            <pc:docMk/>
            <pc:sldMk cId="26739617" sldId="10207"/>
            <ac:spMk id="5" creationId="{23E6ACFC-D089-4ABB-87FD-AB33ECA39C21}"/>
          </ac:spMkLst>
        </pc:spChg>
      </pc:sldChg>
      <pc:sldChg chg="modSp add">
        <pc:chgData name="Daniel Roth" userId="02261a5d-b764-49c2-b6b6-041bd43f80dd" providerId="ADAL" clId="{ACD88805-933E-451E-B8C0-3A0363889D14}" dt="2019-05-05T05:45:16.245" v="2653" actId="20577"/>
        <pc:sldMkLst>
          <pc:docMk/>
          <pc:sldMk cId="1529559422" sldId="10208"/>
        </pc:sldMkLst>
        <pc:spChg chg="mod">
          <ac:chgData name="Daniel Roth" userId="02261a5d-b764-49c2-b6b6-041bd43f80dd" providerId="ADAL" clId="{ACD88805-933E-451E-B8C0-3A0363889D14}" dt="2019-05-05T05:45:16.245" v="2653" actId="20577"/>
          <ac:spMkLst>
            <pc:docMk/>
            <pc:sldMk cId="1529559422" sldId="10208"/>
            <ac:spMk id="2" creationId="{58309D0A-047E-45DB-86E2-3C1CEC220664}"/>
          </ac:spMkLst>
        </pc:spChg>
      </pc:sldChg>
      <pc:sldChg chg="addSp delSp modSp add">
        <pc:chgData name="Daniel Roth" userId="02261a5d-b764-49c2-b6b6-041bd43f80dd" providerId="ADAL" clId="{ACD88805-933E-451E-B8C0-3A0363889D14}" dt="2019-05-07T03:28:15.426" v="5152" actId="478"/>
        <pc:sldMkLst>
          <pc:docMk/>
          <pc:sldMk cId="2580711684" sldId="10209"/>
        </pc:sldMkLst>
        <pc:spChg chg="mod">
          <ac:chgData name="Daniel Roth" userId="02261a5d-b764-49c2-b6b6-041bd43f80dd" providerId="ADAL" clId="{ACD88805-933E-451E-B8C0-3A0363889D14}" dt="2019-05-05T05:45:35.731" v="2685" actId="20577"/>
          <ac:spMkLst>
            <pc:docMk/>
            <pc:sldMk cId="2580711684" sldId="10209"/>
            <ac:spMk id="2" creationId="{58309D0A-047E-45DB-86E2-3C1CEC220664}"/>
          </ac:spMkLst>
        </pc:spChg>
        <pc:spChg chg="del">
          <ac:chgData name="Daniel Roth" userId="02261a5d-b764-49c2-b6b6-041bd43f80dd" providerId="ADAL" clId="{ACD88805-933E-451E-B8C0-3A0363889D14}" dt="2019-05-07T03:28:13.184" v="5151" actId="478"/>
          <ac:spMkLst>
            <pc:docMk/>
            <pc:sldMk cId="2580711684" sldId="10209"/>
            <ac:spMk id="3" creationId="{AB35A0BE-8E51-44DD-A932-CA744A6BB3F8}"/>
          </ac:spMkLst>
        </pc:spChg>
        <pc:spChg chg="add del mod">
          <ac:chgData name="Daniel Roth" userId="02261a5d-b764-49c2-b6b6-041bd43f80dd" providerId="ADAL" clId="{ACD88805-933E-451E-B8C0-3A0363889D14}" dt="2019-05-07T03:28:15.426" v="5152" actId="478"/>
          <ac:spMkLst>
            <pc:docMk/>
            <pc:sldMk cId="2580711684" sldId="10209"/>
            <ac:spMk id="5" creationId="{8BF90041-4E11-4117-BD91-FEDC164137B7}"/>
          </ac:spMkLst>
        </pc:spChg>
      </pc:sldChg>
      <pc:sldChg chg="addSp delSp modSp add">
        <pc:chgData name="Daniel Roth" userId="02261a5d-b764-49c2-b6b6-041bd43f80dd" providerId="ADAL" clId="{ACD88805-933E-451E-B8C0-3A0363889D14}" dt="2019-05-07T13:24:40.093" v="5627" actId="20577"/>
        <pc:sldMkLst>
          <pc:docMk/>
          <pc:sldMk cId="471400738" sldId="10210"/>
        </pc:sldMkLst>
        <pc:spChg chg="mod">
          <ac:chgData name="Daniel Roth" userId="02261a5d-b764-49c2-b6b6-041bd43f80dd" providerId="ADAL" clId="{ACD88805-933E-451E-B8C0-3A0363889D14}" dt="2019-05-07T13:24:40.093" v="5627" actId="20577"/>
          <ac:spMkLst>
            <pc:docMk/>
            <pc:sldMk cId="471400738" sldId="10210"/>
            <ac:spMk id="2" creationId="{58309D0A-047E-45DB-86E2-3C1CEC220664}"/>
          </ac:spMkLst>
        </pc:spChg>
        <pc:spChg chg="del">
          <ac:chgData name="Daniel Roth" userId="02261a5d-b764-49c2-b6b6-041bd43f80dd" providerId="ADAL" clId="{ACD88805-933E-451E-B8C0-3A0363889D14}" dt="2019-05-07T03:28:04.825" v="5149" actId="478"/>
          <ac:spMkLst>
            <pc:docMk/>
            <pc:sldMk cId="471400738" sldId="10210"/>
            <ac:spMk id="3" creationId="{AB35A0BE-8E51-44DD-A932-CA744A6BB3F8}"/>
          </ac:spMkLst>
        </pc:spChg>
        <pc:spChg chg="add del mod">
          <ac:chgData name="Daniel Roth" userId="02261a5d-b764-49c2-b6b6-041bd43f80dd" providerId="ADAL" clId="{ACD88805-933E-451E-B8C0-3A0363889D14}" dt="2019-05-07T03:28:06.953" v="5150" actId="478"/>
          <ac:spMkLst>
            <pc:docMk/>
            <pc:sldMk cId="471400738" sldId="10210"/>
            <ac:spMk id="5" creationId="{77CC5764-F042-487B-AEC2-02F9F3737C9B}"/>
          </ac:spMkLst>
        </pc:spChg>
      </pc:sldChg>
      <pc:sldChg chg="addSp delSp modSp add">
        <pc:chgData name="Daniel Roth" userId="02261a5d-b764-49c2-b6b6-041bd43f80dd" providerId="ADAL" clId="{ACD88805-933E-451E-B8C0-3A0363889D14}" dt="2019-05-07T03:28:01.733" v="5148" actId="478"/>
        <pc:sldMkLst>
          <pc:docMk/>
          <pc:sldMk cId="2606075810" sldId="10211"/>
        </pc:sldMkLst>
        <pc:spChg chg="mod">
          <ac:chgData name="Daniel Roth" userId="02261a5d-b764-49c2-b6b6-041bd43f80dd" providerId="ADAL" clId="{ACD88805-933E-451E-B8C0-3A0363889D14}" dt="2019-05-05T05:46:47.105" v="2737" actId="20577"/>
          <ac:spMkLst>
            <pc:docMk/>
            <pc:sldMk cId="2606075810" sldId="10211"/>
            <ac:spMk id="2" creationId="{58309D0A-047E-45DB-86E2-3C1CEC220664}"/>
          </ac:spMkLst>
        </pc:spChg>
        <pc:spChg chg="del">
          <ac:chgData name="Daniel Roth" userId="02261a5d-b764-49c2-b6b6-041bd43f80dd" providerId="ADAL" clId="{ACD88805-933E-451E-B8C0-3A0363889D14}" dt="2019-05-07T03:28:00.021" v="5147" actId="478"/>
          <ac:spMkLst>
            <pc:docMk/>
            <pc:sldMk cId="2606075810" sldId="10211"/>
            <ac:spMk id="3" creationId="{AB35A0BE-8E51-44DD-A932-CA744A6BB3F8}"/>
          </ac:spMkLst>
        </pc:spChg>
        <pc:spChg chg="add del mod">
          <ac:chgData name="Daniel Roth" userId="02261a5d-b764-49c2-b6b6-041bd43f80dd" providerId="ADAL" clId="{ACD88805-933E-451E-B8C0-3A0363889D14}" dt="2019-05-07T03:28:01.733" v="5148" actId="478"/>
          <ac:spMkLst>
            <pc:docMk/>
            <pc:sldMk cId="2606075810" sldId="10211"/>
            <ac:spMk id="5" creationId="{E77D7B5E-D7A5-4FB4-8D10-6D5D06B5EA24}"/>
          </ac:spMkLst>
        </pc:spChg>
      </pc:sldChg>
      <pc:sldChg chg="addSp delSp modSp add">
        <pc:chgData name="Daniel Roth" userId="02261a5d-b764-49c2-b6b6-041bd43f80dd" providerId="ADAL" clId="{ACD88805-933E-451E-B8C0-3A0363889D14}" dt="2019-05-07T03:27:54.940" v="5146" actId="478"/>
        <pc:sldMkLst>
          <pc:docMk/>
          <pc:sldMk cId="3389996225" sldId="10212"/>
        </pc:sldMkLst>
        <pc:spChg chg="mod">
          <ac:chgData name="Daniel Roth" userId="02261a5d-b764-49c2-b6b6-041bd43f80dd" providerId="ADAL" clId="{ACD88805-933E-451E-B8C0-3A0363889D14}" dt="2019-05-05T05:47:03.696" v="2756" actId="20577"/>
          <ac:spMkLst>
            <pc:docMk/>
            <pc:sldMk cId="3389996225" sldId="10212"/>
            <ac:spMk id="2" creationId="{58309D0A-047E-45DB-86E2-3C1CEC220664}"/>
          </ac:spMkLst>
        </pc:spChg>
        <pc:spChg chg="del">
          <ac:chgData name="Daniel Roth" userId="02261a5d-b764-49c2-b6b6-041bd43f80dd" providerId="ADAL" clId="{ACD88805-933E-451E-B8C0-3A0363889D14}" dt="2019-05-07T03:27:52.627" v="5145" actId="478"/>
          <ac:spMkLst>
            <pc:docMk/>
            <pc:sldMk cId="3389996225" sldId="10212"/>
            <ac:spMk id="3" creationId="{AB35A0BE-8E51-44DD-A932-CA744A6BB3F8}"/>
          </ac:spMkLst>
        </pc:spChg>
        <pc:spChg chg="add del mod">
          <ac:chgData name="Daniel Roth" userId="02261a5d-b764-49c2-b6b6-041bd43f80dd" providerId="ADAL" clId="{ACD88805-933E-451E-B8C0-3A0363889D14}" dt="2019-05-07T03:27:54.940" v="5146" actId="478"/>
          <ac:spMkLst>
            <pc:docMk/>
            <pc:sldMk cId="3389996225" sldId="10212"/>
            <ac:spMk id="5" creationId="{3FDA5B14-0676-400E-9B7E-4D8AF55AD978}"/>
          </ac:spMkLst>
        </pc:spChg>
      </pc:sldChg>
      <pc:sldChg chg="add del">
        <pc:chgData name="Daniel Roth" userId="02261a5d-b764-49c2-b6b6-041bd43f80dd" providerId="ADAL" clId="{ACD88805-933E-451E-B8C0-3A0363889D14}" dt="2019-05-05T05:47:22.099" v="2758"/>
        <pc:sldMkLst>
          <pc:docMk/>
          <pc:sldMk cId="126133098" sldId="10213"/>
        </pc:sldMkLst>
      </pc:sldChg>
      <pc:sldChg chg="modSp add del">
        <pc:chgData name="Daniel Roth" userId="02261a5d-b764-49c2-b6b6-041bd43f80dd" providerId="ADAL" clId="{ACD88805-933E-451E-B8C0-3A0363889D14}" dt="2019-05-05T05:48:57.667" v="2827" actId="2696"/>
        <pc:sldMkLst>
          <pc:docMk/>
          <pc:sldMk cId="276756563" sldId="10213"/>
        </pc:sldMkLst>
        <pc:spChg chg="mod">
          <ac:chgData name="Daniel Roth" userId="02261a5d-b764-49c2-b6b6-041bd43f80dd" providerId="ADAL" clId="{ACD88805-933E-451E-B8C0-3A0363889D14}" dt="2019-05-05T05:48:45.530" v="2826" actId="20577"/>
          <ac:spMkLst>
            <pc:docMk/>
            <pc:sldMk cId="276756563" sldId="10213"/>
            <ac:spMk id="2" creationId="{EF3F7372-AEE1-426C-835B-D8A93FF3032F}"/>
          </ac:spMkLst>
        </pc:spChg>
      </pc:sldChg>
      <pc:sldChg chg="add del setBg">
        <pc:chgData name="Daniel Roth" userId="02261a5d-b764-49c2-b6b6-041bd43f80dd" providerId="ADAL" clId="{ACD88805-933E-451E-B8C0-3A0363889D14}" dt="2019-05-05T05:49:34.566" v="2829"/>
        <pc:sldMkLst>
          <pc:docMk/>
          <pc:sldMk cId="1501998226" sldId="10213"/>
        </pc:sldMkLst>
      </pc:sldChg>
      <pc:sldChg chg="add del">
        <pc:chgData name="Daniel Roth" userId="02261a5d-b764-49c2-b6b6-041bd43f80dd" providerId="ADAL" clId="{ACD88805-933E-451E-B8C0-3A0363889D14}" dt="2019-05-05T06:00:45.549" v="3240" actId="2696"/>
        <pc:sldMkLst>
          <pc:docMk/>
          <pc:sldMk cId="2166248510" sldId="10213"/>
        </pc:sldMkLst>
      </pc:sldChg>
      <pc:sldChg chg="modSp add setBg">
        <pc:chgData name="Daniel Roth" userId="02261a5d-b764-49c2-b6b6-041bd43f80dd" providerId="ADAL" clId="{ACD88805-933E-451E-B8C0-3A0363889D14}" dt="2019-05-05T06:00:32.032" v="3239" actId="20577"/>
        <pc:sldMkLst>
          <pc:docMk/>
          <pc:sldMk cId="4043471538" sldId="10214"/>
        </pc:sldMkLst>
        <pc:spChg chg="mod">
          <ac:chgData name="Daniel Roth" userId="02261a5d-b764-49c2-b6b6-041bd43f80dd" providerId="ADAL" clId="{ACD88805-933E-451E-B8C0-3A0363889D14}" dt="2019-05-05T05:55:13.208" v="3087" actId="20577"/>
          <ac:spMkLst>
            <pc:docMk/>
            <pc:sldMk cId="4043471538" sldId="10214"/>
            <ac:spMk id="2" creationId="{0998E839-AAE0-4D0A-86D0-249276EBC8DC}"/>
          </ac:spMkLst>
        </pc:spChg>
        <pc:spChg chg="mod">
          <ac:chgData name="Daniel Roth" userId="02261a5d-b764-49c2-b6b6-041bd43f80dd" providerId="ADAL" clId="{ACD88805-933E-451E-B8C0-3A0363889D14}" dt="2019-05-05T06:00:32.032" v="3239" actId="20577"/>
          <ac:spMkLst>
            <pc:docMk/>
            <pc:sldMk cId="4043471538" sldId="10214"/>
            <ac:spMk id="3" creationId="{23420F2D-4E09-4CA4-B09C-BE2CA58993EE}"/>
          </ac:spMkLst>
        </pc:spChg>
      </pc:sldChg>
      <pc:sldChg chg="addSp modSp add mod setBg modClrScheme chgLayout">
        <pc:chgData name="Daniel Roth" userId="02261a5d-b764-49c2-b6b6-041bd43f80dd" providerId="ADAL" clId="{ACD88805-933E-451E-B8C0-3A0363889D14}" dt="2019-05-07T03:31:16.594" v="5196" actId="1076"/>
        <pc:sldMkLst>
          <pc:docMk/>
          <pc:sldMk cId="539935995" sldId="10215"/>
        </pc:sldMkLst>
        <pc:spChg chg="add mod">
          <ac:chgData name="Daniel Roth" userId="02261a5d-b764-49c2-b6b6-041bd43f80dd" providerId="ADAL" clId="{ACD88805-933E-451E-B8C0-3A0363889D14}" dt="2019-05-07T03:26:35.063" v="5106" actId="20577"/>
          <ac:spMkLst>
            <pc:docMk/>
            <pc:sldMk cId="539935995" sldId="10215"/>
            <ac:spMk id="7" creationId="{F307AE96-C09B-45C9-A7CD-B05D2CF6F130}"/>
          </ac:spMkLst>
        </pc:spChg>
        <pc:picChg chg="add mod">
          <ac:chgData name="Daniel Roth" userId="02261a5d-b764-49c2-b6b6-041bd43f80dd" providerId="ADAL" clId="{ACD88805-933E-451E-B8C0-3A0363889D14}" dt="2019-05-07T03:31:16.594" v="5196" actId="1076"/>
          <ac:picMkLst>
            <pc:docMk/>
            <pc:sldMk cId="539935995" sldId="10215"/>
            <ac:picMk id="2" creationId="{72718BFB-EA90-444F-9EB1-EAC1993A8514}"/>
          </ac:picMkLst>
        </pc:picChg>
      </pc:sldChg>
      <pc:sldChg chg="add del">
        <pc:chgData name="Daniel Roth" userId="02261a5d-b764-49c2-b6b6-041bd43f80dd" providerId="ADAL" clId="{ACD88805-933E-451E-B8C0-3A0363889D14}" dt="2019-05-07T03:25:24.388" v="5068" actId="2696"/>
        <pc:sldMkLst>
          <pc:docMk/>
          <pc:sldMk cId="706386704" sldId="10215"/>
        </pc:sldMkLst>
      </pc:sldChg>
      <pc:sldChg chg="modSp add del">
        <pc:chgData name="Daniel Roth" userId="02261a5d-b764-49c2-b6b6-041bd43f80dd" providerId="ADAL" clId="{ACD88805-933E-451E-B8C0-3A0363889D14}" dt="2019-05-07T03:12:25.445" v="4905" actId="2696"/>
        <pc:sldMkLst>
          <pc:docMk/>
          <pc:sldMk cId="2387410250" sldId="10215"/>
        </pc:sldMkLst>
        <pc:spChg chg="mod">
          <ac:chgData name="Daniel Roth" userId="02261a5d-b764-49c2-b6b6-041bd43f80dd" providerId="ADAL" clId="{ACD88805-933E-451E-B8C0-3A0363889D14}" dt="2019-05-07T03:11:43.565" v="4903" actId="20577"/>
          <ac:spMkLst>
            <pc:docMk/>
            <pc:sldMk cId="2387410250" sldId="10215"/>
            <ac:spMk id="2" creationId="{F7C60C0C-A886-4013-9AF5-3FE016BCF4D8}"/>
          </ac:spMkLst>
        </pc:spChg>
      </pc:sldChg>
      <pc:sldChg chg="addSp delSp modSp add">
        <pc:chgData name="Daniel Roth" userId="02261a5d-b764-49c2-b6b6-041bd43f80dd" providerId="ADAL" clId="{ACD88805-933E-451E-B8C0-3A0363889D14}" dt="2019-05-07T03:27:31.856" v="5140" actId="478"/>
        <pc:sldMkLst>
          <pc:docMk/>
          <pc:sldMk cId="1920472728" sldId="10216"/>
        </pc:sldMkLst>
        <pc:spChg chg="mod">
          <ac:chgData name="Daniel Roth" userId="02261a5d-b764-49c2-b6b6-041bd43f80dd" providerId="ADAL" clId="{ACD88805-933E-451E-B8C0-3A0363889D14}" dt="2019-05-07T03:27:21.879" v="5138" actId="20577"/>
          <ac:spMkLst>
            <pc:docMk/>
            <pc:sldMk cId="1920472728" sldId="10216"/>
            <ac:spMk id="2" creationId="{58309D0A-047E-45DB-86E2-3C1CEC220664}"/>
          </ac:spMkLst>
        </pc:spChg>
        <pc:spChg chg="del">
          <ac:chgData name="Daniel Roth" userId="02261a5d-b764-49c2-b6b6-041bd43f80dd" providerId="ADAL" clId="{ACD88805-933E-451E-B8C0-3A0363889D14}" dt="2019-05-07T03:27:27.612" v="5139" actId="478"/>
          <ac:spMkLst>
            <pc:docMk/>
            <pc:sldMk cId="1920472728" sldId="10216"/>
            <ac:spMk id="3" creationId="{AB35A0BE-8E51-44DD-A932-CA744A6BB3F8}"/>
          </ac:spMkLst>
        </pc:spChg>
        <pc:spChg chg="add del mod">
          <ac:chgData name="Daniel Roth" userId="02261a5d-b764-49c2-b6b6-041bd43f80dd" providerId="ADAL" clId="{ACD88805-933E-451E-B8C0-3A0363889D14}" dt="2019-05-07T03:27:31.856" v="5140" actId="478"/>
          <ac:spMkLst>
            <pc:docMk/>
            <pc:sldMk cId="1920472728" sldId="10216"/>
            <ac:spMk id="5" creationId="{2895F428-5F35-480F-97E6-C5EC4DFBBA43}"/>
          </ac:spMkLst>
        </pc:spChg>
      </pc:sldChg>
      <pc:sldChg chg="addSp delSp modSp add modAnim">
        <pc:chgData name="Daniel Roth" userId="02261a5d-b764-49c2-b6b6-041bd43f80dd" providerId="ADAL" clId="{ACD88805-933E-451E-B8C0-3A0363889D14}" dt="2019-05-07T17:11:50.637" v="5641" actId="1036"/>
        <pc:sldMkLst>
          <pc:docMk/>
          <pc:sldMk cId="3891522376" sldId="10217"/>
        </pc:sldMkLst>
        <pc:spChg chg="del">
          <ac:chgData name="Daniel Roth" userId="02261a5d-b764-49c2-b6b6-041bd43f80dd" providerId="ADAL" clId="{ACD88805-933E-451E-B8C0-3A0363889D14}" dt="2019-05-07T03:39:23.551" v="5225"/>
          <ac:spMkLst>
            <pc:docMk/>
            <pc:sldMk cId="3891522376" sldId="10217"/>
            <ac:spMk id="2" creationId="{A6FF89C9-AC76-40E0-953D-739E062AF5AC}"/>
          </ac:spMkLst>
        </pc:spChg>
        <pc:spChg chg="add del mod">
          <ac:chgData name="Daniel Roth" userId="02261a5d-b764-49c2-b6b6-041bd43f80dd" providerId="ADAL" clId="{ACD88805-933E-451E-B8C0-3A0363889D14}" dt="2019-05-07T03:39:51.698" v="5232"/>
          <ac:spMkLst>
            <pc:docMk/>
            <pc:sldMk cId="3891522376" sldId="10217"/>
            <ac:spMk id="3" creationId="{E69ECCB9-2D96-43BE-A830-7FA13D696078}"/>
          </ac:spMkLst>
        </pc:spChg>
        <pc:spChg chg="add del mod">
          <ac:chgData name="Daniel Roth" userId="02261a5d-b764-49c2-b6b6-041bd43f80dd" providerId="ADAL" clId="{ACD88805-933E-451E-B8C0-3A0363889D14}" dt="2019-05-07T03:39:51.698" v="5232"/>
          <ac:spMkLst>
            <pc:docMk/>
            <pc:sldMk cId="3891522376" sldId="10217"/>
            <ac:spMk id="4" creationId="{39035680-FFB6-4EC9-9059-915FF73E1162}"/>
          </ac:spMkLst>
        </pc:spChg>
        <pc:spChg chg="add del mod">
          <ac:chgData name="Daniel Roth" userId="02261a5d-b764-49c2-b6b6-041bd43f80dd" providerId="ADAL" clId="{ACD88805-933E-451E-B8C0-3A0363889D14}" dt="2019-05-07T03:39:51.698" v="5232"/>
          <ac:spMkLst>
            <pc:docMk/>
            <pc:sldMk cId="3891522376" sldId="10217"/>
            <ac:spMk id="5" creationId="{A3862972-AA13-462E-8DCE-2427D930C081}"/>
          </ac:spMkLst>
        </pc:spChg>
        <pc:spChg chg="add del mod">
          <ac:chgData name="Daniel Roth" userId="02261a5d-b764-49c2-b6b6-041bd43f80dd" providerId="ADAL" clId="{ACD88805-933E-451E-B8C0-3A0363889D14}" dt="2019-05-07T03:39:51.698" v="5232"/>
          <ac:spMkLst>
            <pc:docMk/>
            <pc:sldMk cId="3891522376" sldId="10217"/>
            <ac:spMk id="6" creationId="{75B77B43-03DA-497D-B02D-43DAB0575FE0}"/>
          </ac:spMkLst>
        </pc:spChg>
        <pc:spChg chg="add del mod">
          <ac:chgData name="Daniel Roth" userId="02261a5d-b764-49c2-b6b6-041bd43f80dd" providerId="ADAL" clId="{ACD88805-933E-451E-B8C0-3A0363889D14}" dt="2019-05-07T03:39:51.698" v="5232"/>
          <ac:spMkLst>
            <pc:docMk/>
            <pc:sldMk cId="3891522376" sldId="10217"/>
            <ac:spMk id="7" creationId="{5DEC5BF5-5797-433D-9DE5-418C3785F049}"/>
          </ac:spMkLst>
        </pc:spChg>
        <pc:spChg chg="add del mod">
          <ac:chgData name="Daniel Roth" userId="02261a5d-b764-49c2-b6b6-041bd43f80dd" providerId="ADAL" clId="{ACD88805-933E-451E-B8C0-3A0363889D14}" dt="2019-05-07T03:39:51.698" v="5232"/>
          <ac:spMkLst>
            <pc:docMk/>
            <pc:sldMk cId="3891522376" sldId="10217"/>
            <ac:spMk id="8" creationId="{EE3CCC89-6206-4A68-A224-2D38A25A43E7}"/>
          </ac:spMkLst>
        </pc:spChg>
        <pc:spChg chg="add del mod">
          <ac:chgData name="Daniel Roth" userId="02261a5d-b764-49c2-b6b6-041bd43f80dd" providerId="ADAL" clId="{ACD88805-933E-451E-B8C0-3A0363889D14}" dt="2019-05-07T03:39:51.698" v="5232"/>
          <ac:spMkLst>
            <pc:docMk/>
            <pc:sldMk cId="3891522376" sldId="10217"/>
            <ac:spMk id="9" creationId="{0DABC418-4814-4286-AB21-5DA600598D25}"/>
          </ac:spMkLst>
        </pc:spChg>
        <pc:spChg chg="add del mod">
          <ac:chgData name="Daniel Roth" userId="02261a5d-b764-49c2-b6b6-041bd43f80dd" providerId="ADAL" clId="{ACD88805-933E-451E-B8C0-3A0363889D14}" dt="2019-05-07T03:58:05.420" v="5469" actId="478"/>
          <ac:spMkLst>
            <pc:docMk/>
            <pc:sldMk cId="3891522376" sldId="10217"/>
            <ac:spMk id="10" creationId="{5BC721F4-A945-4FAE-A4D7-649DC8998E1B}"/>
          </ac:spMkLst>
        </pc:spChg>
        <pc:spChg chg="add del mod">
          <ac:chgData name="Daniel Roth" userId="02261a5d-b764-49c2-b6b6-041bd43f80dd" providerId="ADAL" clId="{ACD88805-933E-451E-B8C0-3A0363889D14}" dt="2019-05-07T03:48:24.078" v="5349" actId="478"/>
          <ac:spMkLst>
            <pc:docMk/>
            <pc:sldMk cId="3891522376" sldId="10217"/>
            <ac:spMk id="11" creationId="{7ECFA502-F1B7-40C3-AC6F-89B703B66600}"/>
          </ac:spMkLst>
        </pc:spChg>
        <pc:spChg chg="add del mod">
          <ac:chgData name="Daniel Roth" userId="02261a5d-b764-49c2-b6b6-041bd43f80dd" providerId="ADAL" clId="{ACD88805-933E-451E-B8C0-3A0363889D14}" dt="2019-05-07T03:53:45.473" v="5403" actId="478"/>
          <ac:spMkLst>
            <pc:docMk/>
            <pc:sldMk cId="3891522376" sldId="10217"/>
            <ac:spMk id="12" creationId="{EE9C95D2-6C11-41D2-AF75-F677559EA1C5}"/>
          </ac:spMkLst>
        </pc:spChg>
        <pc:spChg chg="add mod">
          <ac:chgData name="Daniel Roth" userId="02261a5d-b764-49c2-b6b6-041bd43f80dd" providerId="ADAL" clId="{ACD88805-933E-451E-B8C0-3A0363889D14}" dt="2019-05-07T04:03:43.678" v="5571" actId="164"/>
          <ac:spMkLst>
            <pc:docMk/>
            <pc:sldMk cId="3891522376" sldId="10217"/>
            <ac:spMk id="13" creationId="{E500CDCB-A2E5-45F9-87AC-0137101F61D1}"/>
          </ac:spMkLst>
        </pc:spChg>
        <pc:spChg chg="add mod">
          <ac:chgData name="Daniel Roth" userId="02261a5d-b764-49c2-b6b6-041bd43f80dd" providerId="ADAL" clId="{ACD88805-933E-451E-B8C0-3A0363889D14}" dt="2019-05-07T04:03:30.768" v="5570" actId="164"/>
          <ac:spMkLst>
            <pc:docMk/>
            <pc:sldMk cId="3891522376" sldId="10217"/>
            <ac:spMk id="15" creationId="{AE1A6ABC-1B8A-4E0F-BD4D-A89C1C0FFF65}"/>
          </ac:spMkLst>
        </pc:spChg>
        <pc:spChg chg="add mod">
          <ac:chgData name="Daniel Roth" userId="02261a5d-b764-49c2-b6b6-041bd43f80dd" providerId="ADAL" clId="{ACD88805-933E-451E-B8C0-3A0363889D14}" dt="2019-05-07T03:53:05.713" v="5396" actId="164"/>
          <ac:spMkLst>
            <pc:docMk/>
            <pc:sldMk cId="3891522376" sldId="10217"/>
            <ac:spMk id="16" creationId="{5A4CB48C-774A-4FB6-B2E9-94FEBCCA0D93}"/>
          </ac:spMkLst>
        </pc:spChg>
        <pc:spChg chg="add mod">
          <ac:chgData name="Daniel Roth" userId="02261a5d-b764-49c2-b6b6-041bd43f80dd" providerId="ADAL" clId="{ACD88805-933E-451E-B8C0-3A0363889D14}" dt="2019-05-07T04:03:43.678" v="5571" actId="164"/>
          <ac:spMkLst>
            <pc:docMk/>
            <pc:sldMk cId="3891522376" sldId="10217"/>
            <ac:spMk id="20" creationId="{FC8C2050-EB5A-4841-BD90-AD8B3AD35B49}"/>
          </ac:spMkLst>
        </pc:spChg>
        <pc:spChg chg="add mod">
          <ac:chgData name="Daniel Roth" userId="02261a5d-b764-49c2-b6b6-041bd43f80dd" providerId="ADAL" clId="{ACD88805-933E-451E-B8C0-3A0363889D14}" dt="2019-05-07T03:52:30.105" v="5387" actId="164"/>
          <ac:spMkLst>
            <pc:docMk/>
            <pc:sldMk cId="3891522376" sldId="10217"/>
            <ac:spMk id="21" creationId="{6EE7F3F7-F367-47D4-A0D7-BB0E6E3674D8}"/>
          </ac:spMkLst>
        </pc:spChg>
        <pc:spChg chg="add mod">
          <ac:chgData name="Daniel Roth" userId="02261a5d-b764-49c2-b6b6-041bd43f80dd" providerId="ADAL" clId="{ACD88805-933E-451E-B8C0-3A0363889D14}" dt="2019-05-07T03:51:54.416" v="5378" actId="164"/>
          <ac:spMkLst>
            <pc:docMk/>
            <pc:sldMk cId="3891522376" sldId="10217"/>
            <ac:spMk id="22" creationId="{B7011021-D6A3-4C78-ADD8-00A666AB3873}"/>
          </ac:spMkLst>
        </pc:spChg>
        <pc:spChg chg="add mod">
          <ac:chgData name="Daniel Roth" userId="02261a5d-b764-49c2-b6b6-041bd43f80dd" providerId="ADAL" clId="{ACD88805-933E-451E-B8C0-3A0363889D14}" dt="2019-05-07T04:03:30.768" v="5570" actId="164"/>
          <ac:spMkLst>
            <pc:docMk/>
            <pc:sldMk cId="3891522376" sldId="10217"/>
            <ac:spMk id="23" creationId="{32D7AD68-0DF5-476C-8887-68F53C96C33E}"/>
          </ac:spMkLst>
        </pc:spChg>
        <pc:spChg chg="add del">
          <ac:chgData name="Daniel Roth" userId="02261a5d-b764-49c2-b6b6-041bd43f80dd" providerId="ADAL" clId="{ACD88805-933E-451E-B8C0-3A0363889D14}" dt="2019-05-07T03:55:00.864" v="5418"/>
          <ac:spMkLst>
            <pc:docMk/>
            <pc:sldMk cId="3891522376" sldId="10217"/>
            <ac:spMk id="24" creationId="{4DCE0F4B-E8E9-458D-87F0-324ED3D6840C}"/>
          </ac:spMkLst>
        </pc:spChg>
        <pc:spChg chg="add mod">
          <ac:chgData name="Daniel Roth" userId="02261a5d-b764-49c2-b6b6-041bd43f80dd" providerId="ADAL" clId="{ACD88805-933E-451E-B8C0-3A0363889D14}" dt="2019-05-07T04:04:17.993" v="5572" actId="164"/>
          <ac:spMkLst>
            <pc:docMk/>
            <pc:sldMk cId="3891522376" sldId="10217"/>
            <ac:spMk id="25" creationId="{57BB25CC-8E5E-4E96-BFFF-C4E34406D2D3}"/>
          </ac:spMkLst>
        </pc:spChg>
        <pc:spChg chg="add del mod">
          <ac:chgData name="Daniel Roth" userId="02261a5d-b764-49c2-b6b6-041bd43f80dd" providerId="ADAL" clId="{ACD88805-933E-451E-B8C0-3A0363889D14}" dt="2019-05-07T03:58:07.226" v="5470" actId="478"/>
          <ac:spMkLst>
            <pc:docMk/>
            <pc:sldMk cId="3891522376" sldId="10217"/>
            <ac:spMk id="27" creationId="{A644C6C8-458B-4323-AF72-0D63165FE1E0}"/>
          </ac:spMkLst>
        </pc:spChg>
        <pc:spChg chg="add mod">
          <ac:chgData name="Daniel Roth" userId="02261a5d-b764-49c2-b6b6-041bd43f80dd" providerId="ADAL" clId="{ACD88805-933E-451E-B8C0-3A0363889D14}" dt="2019-05-07T04:04:17.993" v="5572" actId="164"/>
          <ac:spMkLst>
            <pc:docMk/>
            <pc:sldMk cId="3891522376" sldId="10217"/>
            <ac:spMk id="28" creationId="{530BAE4A-B258-46BE-B6E2-FD9B314230F5}"/>
          </ac:spMkLst>
        </pc:spChg>
        <pc:spChg chg="add mod ord">
          <ac:chgData name="Daniel Roth" userId="02261a5d-b764-49c2-b6b6-041bd43f80dd" providerId="ADAL" clId="{ACD88805-933E-451E-B8C0-3A0363889D14}" dt="2019-05-07T04:03:43.678" v="5571" actId="164"/>
          <ac:spMkLst>
            <pc:docMk/>
            <pc:sldMk cId="3891522376" sldId="10217"/>
            <ac:spMk id="29" creationId="{B542288A-81D3-4E2D-90DB-EDEB99BA4BE6}"/>
          </ac:spMkLst>
        </pc:spChg>
        <pc:spChg chg="add mod ord">
          <ac:chgData name="Daniel Roth" userId="02261a5d-b764-49c2-b6b6-041bd43f80dd" providerId="ADAL" clId="{ACD88805-933E-451E-B8C0-3A0363889D14}" dt="2019-05-07T04:03:30.768" v="5570" actId="164"/>
          <ac:spMkLst>
            <pc:docMk/>
            <pc:sldMk cId="3891522376" sldId="10217"/>
            <ac:spMk id="34" creationId="{69DBFEC8-D92A-4DE7-928C-33CAC7E31ABA}"/>
          </ac:spMkLst>
        </pc:spChg>
        <pc:spChg chg="add mod ord">
          <ac:chgData name="Daniel Roth" userId="02261a5d-b764-49c2-b6b6-041bd43f80dd" providerId="ADAL" clId="{ACD88805-933E-451E-B8C0-3A0363889D14}" dt="2019-05-07T04:04:17.993" v="5572" actId="164"/>
          <ac:spMkLst>
            <pc:docMk/>
            <pc:sldMk cId="3891522376" sldId="10217"/>
            <ac:spMk id="35" creationId="{61B1D206-9A72-45B6-B3AB-853F6CE1D0D0}"/>
          </ac:spMkLst>
        </pc:spChg>
        <pc:grpChg chg="add mod">
          <ac:chgData name="Daniel Roth" userId="02261a5d-b764-49c2-b6b6-041bd43f80dd" providerId="ADAL" clId="{ACD88805-933E-451E-B8C0-3A0363889D14}" dt="2019-05-07T04:04:17.993" v="5572" actId="164"/>
          <ac:grpSpMkLst>
            <pc:docMk/>
            <pc:sldMk cId="3891522376" sldId="10217"/>
            <ac:grpSpMk id="17" creationId="{8D1BEB47-FA8A-4BD9-9AEE-A58A06E8E1AF}"/>
          </ac:grpSpMkLst>
        </pc:grpChg>
        <pc:grpChg chg="add mod">
          <ac:chgData name="Daniel Roth" userId="02261a5d-b764-49c2-b6b6-041bd43f80dd" providerId="ADAL" clId="{ACD88805-933E-451E-B8C0-3A0363889D14}" dt="2019-05-07T04:03:43.678" v="5571" actId="164"/>
          <ac:grpSpMkLst>
            <pc:docMk/>
            <pc:sldMk cId="3891522376" sldId="10217"/>
            <ac:grpSpMk id="18" creationId="{13F099C6-F5F9-4D60-A820-03913819EC91}"/>
          </ac:grpSpMkLst>
        </pc:grpChg>
        <pc:grpChg chg="add mod">
          <ac:chgData name="Daniel Roth" userId="02261a5d-b764-49c2-b6b6-041bd43f80dd" providerId="ADAL" clId="{ACD88805-933E-451E-B8C0-3A0363889D14}" dt="2019-05-07T17:11:50.637" v="5641" actId="1036"/>
          <ac:grpSpMkLst>
            <pc:docMk/>
            <pc:sldMk cId="3891522376" sldId="10217"/>
            <ac:grpSpMk id="19" creationId="{F30CF6F0-BA03-4933-84F2-966206B7E7F4}"/>
          </ac:grpSpMkLst>
        </pc:grpChg>
        <pc:grpChg chg="add mod">
          <ac:chgData name="Daniel Roth" userId="02261a5d-b764-49c2-b6b6-041bd43f80dd" providerId="ADAL" clId="{ACD88805-933E-451E-B8C0-3A0363889D14}" dt="2019-05-07T17:11:50.637" v="5641" actId="1036"/>
          <ac:grpSpMkLst>
            <pc:docMk/>
            <pc:sldMk cId="3891522376" sldId="10217"/>
            <ac:grpSpMk id="30" creationId="{2974FE1C-5C5C-44CE-81AE-C81722C45FE5}"/>
          </ac:grpSpMkLst>
        </pc:grpChg>
        <pc:grpChg chg="add mod">
          <ac:chgData name="Daniel Roth" userId="02261a5d-b764-49c2-b6b6-041bd43f80dd" providerId="ADAL" clId="{ACD88805-933E-451E-B8C0-3A0363889D14}" dt="2019-05-07T04:04:28.398" v="5591" actId="1035"/>
          <ac:grpSpMkLst>
            <pc:docMk/>
            <pc:sldMk cId="3891522376" sldId="10217"/>
            <ac:grpSpMk id="31" creationId="{C3E1F800-AA1A-4F4C-BC99-270EB7096D8F}"/>
          </ac:grpSpMkLst>
        </pc:grpChg>
        <pc:grpChg chg="add mod">
          <ac:chgData name="Daniel Roth" userId="02261a5d-b764-49c2-b6b6-041bd43f80dd" providerId="ADAL" clId="{ACD88805-933E-451E-B8C0-3A0363889D14}" dt="2019-05-07T04:04:22.211" v="5581" actId="1036"/>
          <ac:grpSpMkLst>
            <pc:docMk/>
            <pc:sldMk cId="3891522376" sldId="10217"/>
            <ac:grpSpMk id="32" creationId="{4F76FCA7-127D-4D2C-A408-F67B659C7990}"/>
          </ac:grpSpMkLst>
        </pc:grpChg>
        <pc:picChg chg="add del">
          <ac:chgData name="Daniel Roth" userId="02261a5d-b764-49c2-b6b6-041bd43f80dd" providerId="ADAL" clId="{ACD88805-933E-451E-B8C0-3A0363889D14}" dt="2019-05-07T03:39:34.195" v="5230"/>
          <ac:picMkLst>
            <pc:docMk/>
            <pc:sldMk cId="3891522376" sldId="10217"/>
            <ac:picMk id="14" creationId="{A87D513E-CC9A-4155-BB2A-3D4F18EEF3E8}"/>
          </ac:picMkLst>
        </pc:picChg>
        <pc:picChg chg="add del mod ord modCrop">
          <ac:chgData name="Daniel Roth" userId="02261a5d-b764-49c2-b6b6-041bd43f80dd" providerId="ADAL" clId="{ACD88805-933E-451E-B8C0-3A0363889D14}" dt="2019-05-07T03:51:54.416" v="5378" actId="164"/>
          <ac:picMkLst>
            <pc:docMk/>
            <pc:sldMk cId="3891522376" sldId="10217"/>
            <ac:picMk id="1026" creationId="{BDAAEF18-9DBE-45D6-AF2E-9BCBE4668996}"/>
          </ac:picMkLst>
        </pc:picChg>
        <pc:picChg chg="add del">
          <ac:chgData name="Daniel Roth" userId="02261a5d-b764-49c2-b6b6-041bd43f80dd" providerId="ADAL" clId="{ACD88805-933E-451E-B8C0-3A0363889D14}" dt="2019-05-07T03:37:06.145" v="5202"/>
          <ac:picMkLst>
            <pc:docMk/>
            <pc:sldMk cId="3891522376" sldId="10217"/>
            <ac:picMk id="1028" creationId="{55ECC905-D838-479A-8835-97C696A29336}"/>
          </ac:picMkLst>
        </pc:picChg>
        <pc:picChg chg="add mod">
          <ac:chgData name="Daniel Roth" userId="02261a5d-b764-49c2-b6b6-041bd43f80dd" providerId="ADAL" clId="{ACD88805-933E-451E-B8C0-3A0363889D14}" dt="2019-05-07T03:53:05.713" v="5396" actId="164"/>
          <ac:picMkLst>
            <pc:docMk/>
            <pc:sldMk cId="3891522376" sldId="10217"/>
            <ac:picMk id="1030" creationId="{AFF61AB8-6C92-427F-9BB8-A0FA12E4904A}"/>
          </ac:picMkLst>
        </pc:picChg>
        <pc:picChg chg="add mod ord modCrop">
          <ac:chgData name="Daniel Roth" userId="02261a5d-b764-49c2-b6b6-041bd43f80dd" providerId="ADAL" clId="{ACD88805-933E-451E-B8C0-3A0363889D14}" dt="2019-05-07T03:52:30.105" v="5387" actId="164"/>
          <ac:picMkLst>
            <pc:docMk/>
            <pc:sldMk cId="3891522376" sldId="10217"/>
            <ac:picMk id="1032" creationId="{B9E3AF02-107E-4ED7-8535-D153667A5F2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97692-8B20-44EF-AE43-2802AB3C8A6A}"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62713A3D-4B5E-41D2-BCA4-FED305BF556E}">
      <dgm:prSet/>
      <dgm:spPr/>
      <dgm:t>
        <a:bodyPr/>
        <a:lstStyle/>
        <a:p>
          <a:r>
            <a:rPr lang="en-US" baseline="0"/>
            <a:t>Hosting</a:t>
          </a:r>
          <a:endParaRPr lang="en-US"/>
        </a:p>
      </dgm:t>
    </dgm:pt>
    <dgm:pt modelId="{B4642F45-7BA1-48AC-A6CF-C82B1AAEB782}" type="parTrans" cxnId="{8CFE5808-E3BF-48F0-B28A-DA03FCA0BBB2}">
      <dgm:prSet/>
      <dgm:spPr/>
      <dgm:t>
        <a:bodyPr/>
        <a:lstStyle/>
        <a:p>
          <a:endParaRPr lang="en-US"/>
        </a:p>
      </dgm:t>
    </dgm:pt>
    <dgm:pt modelId="{E6909BC0-8429-4E18-9E8C-14BC911C700F}" type="sibTrans" cxnId="{8CFE5808-E3BF-48F0-B28A-DA03FCA0BBB2}">
      <dgm:prSet/>
      <dgm:spPr/>
      <dgm:t>
        <a:bodyPr/>
        <a:lstStyle/>
        <a:p>
          <a:endParaRPr lang="en-US"/>
        </a:p>
      </dgm:t>
    </dgm:pt>
    <dgm:pt modelId="{09432AE4-ADF5-40F1-9C91-4837E506D99C}">
      <dgm:prSet/>
      <dgm:spPr/>
      <dgm:t>
        <a:bodyPr/>
        <a:lstStyle/>
        <a:p>
          <a:r>
            <a:rPr lang="en-US" baseline="0"/>
            <a:t>Kestrel, Startup</a:t>
          </a:r>
          <a:endParaRPr lang="en-US"/>
        </a:p>
      </dgm:t>
    </dgm:pt>
    <dgm:pt modelId="{3B6176BC-3FF6-47F2-BD2D-F3F99EAAECF5}" type="parTrans" cxnId="{1D93D0F9-09CB-4856-B706-39E65A9F9337}">
      <dgm:prSet/>
      <dgm:spPr/>
      <dgm:t>
        <a:bodyPr/>
        <a:lstStyle/>
        <a:p>
          <a:endParaRPr lang="en-US"/>
        </a:p>
      </dgm:t>
    </dgm:pt>
    <dgm:pt modelId="{2F64ADCF-14E1-429A-85C5-4C91FA92899C}" type="sibTrans" cxnId="{1D93D0F9-09CB-4856-B706-39E65A9F9337}">
      <dgm:prSet/>
      <dgm:spPr/>
      <dgm:t>
        <a:bodyPr/>
        <a:lstStyle/>
        <a:p>
          <a:endParaRPr lang="en-US"/>
        </a:p>
      </dgm:t>
    </dgm:pt>
    <dgm:pt modelId="{FF2345E5-6D01-44E4-997C-B0E5592A63AD}">
      <dgm:prSet/>
      <dgm:spPr/>
      <dgm:t>
        <a:bodyPr/>
        <a:lstStyle/>
        <a:p>
          <a:r>
            <a:rPr lang="en-US" baseline="0"/>
            <a:t>Middleware</a:t>
          </a:r>
          <a:endParaRPr lang="en-US"/>
        </a:p>
      </dgm:t>
    </dgm:pt>
    <dgm:pt modelId="{FBBBBB91-A3FA-4F17-BB69-6FC9C374D1ED}" type="parTrans" cxnId="{835A56A7-5BA6-4EEC-8629-14C8E3F109FE}">
      <dgm:prSet/>
      <dgm:spPr/>
      <dgm:t>
        <a:bodyPr/>
        <a:lstStyle/>
        <a:p>
          <a:endParaRPr lang="en-US"/>
        </a:p>
      </dgm:t>
    </dgm:pt>
    <dgm:pt modelId="{A0059DF0-AC9F-40A4-966E-74A1F834F412}" type="sibTrans" cxnId="{835A56A7-5BA6-4EEC-8629-14C8E3F109FE}">
      <dgm:prSet/>
      <dgm:spPr/>
      <dgm:t>
        <a:bodyPr/>
        <a:lstStyle/>
        <a:p>
          <a:endParaRPr lang="en-US"/>
        </a:p>
      </dgm:t>
    </dgm:pt>
    <dgm:pt modelId="{3EF6FC1B-52E9-4962-9989-57626DC0A033}">
      <dgm:prSet/>
      <dgm:spPr/>
      <dgm:t>
        <a:bodyPr/>
        <a:lstStyle/>
        <a:p>
          <a:r>
            <a:rPr lang="en-US" baseline="0"/>
            <a:t>Routing, authentication, static files, diagnostics, error handling, session, CORS, localization, custom</a:t>
          </a:r>
          <a:endParaRPr lang="en-US"/>
        </a:p>
      </dgm:t>
    </dgm:pt>
    <dgm:pt modelId="{370BAAD2-3674-4CE4-90B7-C2F63F20E157}" type="parTrans" cxnId="{D9836A7B-67C4-4444-91D5-88D8DFFB4118}">
      <dgm:prSet/>
      <dgm:spPr/>
      <dgm:t>
        <a:bodyPr/>
        <a:lstStyle/>
        <a:p>
          <a:endParaRPr lang="en-US"/>
        </a:p>
      </dgm:t>
    </dgm:pt>
    <dgm:pt modelId="{A1DBE945-08E2-4E27-A6C4-E868F042926D}" type="sibTrans" cxnId="{D9836A7B-67C4-4444-91D5-88D8DFFB4118}">
      <dgm:prSet/>
      <dgm:spPr/>
      <dgm:t>
        <a:bodyPr/>
        <a:lstStyle/>
        <a:p>
          <a:endParaRPr lang="en-US"/>
        </a:p>
      </dgm:t>
    </dgm:pt>
    <dgm:pt modelId="{1BC4F6EB-0D18-4A35-BEB7-2A2903F6D659}">
      <dgm:prSet/>
      <dgm:spPr/>
      <dgm:t>
        <a:bodyPr/>
        <a:lstStyle/>
        <a:p>
          <a:r>
            <a:rPr lang="en-US" baseline="0"/>
            <a:t>Dependency Injection</a:t>
          </a:r>
          <a:endParaRPr lang="en-US"/>
        </a:p>
      </dgm:t>
    </dgm:pt>
    <dgm:pt modelId="{26DE6EDD-A361-40BA-AD76-378DBC9810A5}" type="parTrans" cxnId="{82724B8C-CC0E-4179-8CC1-0D67AB4A1703}">
      <dgm:prSet/>
      <dgm:spPr/>
      <dgm:t>
        <a:bodyPr/>
        <a:lstStyle/>
        <a:p>
          <a:endParaRPr lang="en-US"/>
        </a:p>
      </dgm:t>
    </dgm:pt>
    <dgm:pt modelId="{47F2BEDB-19FD-4306-BF96-8F1C0F5941AF}" type="sibTrans" cxnId="{82724B8C-CC0E-4179-8CC1-0D67AB4A1703}">
      <dgm:prSet/>
      <dgm:spPr/>
      <dgm:t>
        <a:bodyPr/>
        <a:lstStyle/>
        <a:p>
          <a:endParaRPr lang="en-US"/>
        </a:p>
      </dgm:t>
    </dgm:pt>
    <dgm:pt modelId="{3D0023CF-A9DD-473A-B49A-EC941B14DF5D}">
      <dgm:prSet/>
      <dgm:spPr/>
      <dgm:t>
        <a:bodyPr/>
        <a:lstStyle/>
        <a:p>
          <a:r>
            <a:rPr lang="en-US" baseline="0"/>
            <a:t>Configuration</a:t>
          </a:r>
          <a:endParaRPr lang="en-US"/>
        </a:p>
      </dgm:t>
    </dgm:pt>
    <dgm:pt modelId="{ADDA8652-760F-4613-97F2-618B96DDBD84}" type="parTrans" cxnId="{3B40C8E8-B839-4BC6-8C45-C083CE411A3C}">
      <dgm:prSet/>
      <dgm:spPr/>
      <dgm:t>
        <a:bodyPr/>
        <a:lstStyle/>
        <a:p>
          <a:endParaRPr lang="en-US"/>
        </a:p>
      </dgm:t>
    </dgm:pt>
    <dgm:pt modelId="{DEB76DCC-6E02-4C96-A190-E7A85D844139}" type="sibTrans" cxnId="{3B40C8E8-B839-4BC6-8C45-C083CE411A3C}">
      <dgm:prSet/>
      <dgm:spPr/>
      <dgm:t>
        <a:bodyPr/>
        <a:lstStyle/>
        <a:p>
          <a:endParaRPr lang="en-US"/>
        </a:p>
      </dgm:t>
    </dgm:pt>
    <dgm:pt modelId="{DCD06436-D0CF-49B3-9193-100AB7AE8D89}">
      <dgm:prSet/>
      <dgm:spPr/>
      <dgm:t>
        <a:bodyPr/>
        <a:lstStyle/>
        <a:p>
          <a:r>
            <a:rPr lang="en-US" baseline="0"/>
            <a:t>Logging</a:t>
          </a:r>
          <a:endParaRPr lang="en-US"/>
        </a:p>
      </dgm:t>
    </dgm:pt>
    <dgm:pt modelId="{74BD8044-BF8A-414D-B1BE-18B6EEE007A5}" type="parTrans" cxnId="{F5B3BAEC-679A-4BA8-B8EE-1394471A9091}">
      <dgm:prSet/>
      <dgm:spPr/>
      <dgm:t>
        <a:bodyPr/>
        <a:lstStyle/>
        <a:p>
          <a:endParaRPr lang="en-US"/>
        </a:p>
      </dgm:t>
    </dgm:pt>
    <dgm:pt modelId="{3C0B9321-8C35-45DB-8109-66D5525C21CA}" type="sibTrans" cxnId="{F5B3BAEC-679A-4BA8-B8EE-1394471A9091}">
      <dgm:prSet/>
      <dgm:spPr/>
      <dgm:t>
        <a:bodyPr/>
        <a:lstStyle/>
        <a:p>
          <a:endParaRPr lang="en-US"/>
        </a:p>
      </dgm:t>
    </dgm:pt>
    <dgm:pt modelId="{F17E3CC1-3C1D-4708-B95B-9C6D9DE59F69}">
      <dgm:prSet/>
      <dgm:spPr/>
      <dgm:t>
        <a:bodyPr/>
        <a:lstStyle/>
        <a:p>
          <a:r>
            <a:rPr lang="en-US" baseline="0"/>
            <a:t>Application frameworks</a:t>
          </a:r>
          <a:endParaRPr lang="en-US"/>
        </a:p>
      </dgm:t>
    </dgm:pt>
    <dgm:pt modelId="{98490244-D094-44FF-89D0-2E45E74DDD0F}" type="parTrans" cxnId="{367B3451-91F6-43B2-AE31-AFEBCD2503C1}">
      <dgm:prSet/>
      <dgm:spPr/>
      <dgm:t>
        <a:bodyPr/>
        <a:lstStyle/>
        <a:p>
          <a:endParaRPr lang="en-US"/>
        </a:p>
      </dgm:t>
    </dgm:pt>
    <dgm:pt modelId="{B465E996-836B-4875-9630-30DBA1CD2A2E}" type="sibTrans" cxnId="{367B3451-91F6-43B2-AE31-AFEBCD2503C1}">
      <dgm:prSet/>
      <dgm:spPr/>
      <dgm:t>
        <a:bodyPr/>
        <a:lstStyle/>
        <a:p>
          <a:endParaRPr lang="en-US"/>
        </a:p>
      </dgm:t>
    </dgm:pt>
    <dgm:pt modelId="{A60BB597-2625-485C-B521-AFF046CACF6B}">
      <dgm:prSet/>
      <dgm:spPr/>
      <dgm:t>
        <a:bodyPr/>
        <a:lstStyle/>
        <a:p>
          <a:r>
            <a:rPr lang="en-US" baseline="0"/>
            <a:t>Razor Pages, MVC, Identity, SignalR, Blazor, Workers, gRPC</a:t>
          </a:r>
          <a:endParaRPr lang="en-US"/>
        </a:p>
      </dgm:t>
    </dgm:pt>
    <dgm:pt modelId="{0F47B150-A7FF-4E83-A014-793EE1915B5E}" type="parTrans" cxnId="{B5174F30-FEAE-45EC-9F14-1A95AEAEC751}">
      <dgm:prSet/>
      <dgm:spPr/>
      <dgm:t>
        <a:bodyPr/>
        <a:lstStyle/>
        <a:p>
          <a:endParaRPr lang="en-US"/>
        </a:p>
      </dgm:t>
    </dgm:pt>
    <dgm:pt modelId="{20C30036-9643-464B-B230-5F834EF57324}" type="sibTrans" cxnId="{B5174F30-FEAE-45EC-9F14-1A95AEAEC751}">
      <dgm:prSet/>
      <dgm:spPr/>
      <dgm:t>
        <a:bodyPr/>
        <a:lstStyle/>
        <a:p>
          <a:endParaRPr lang="en-US"/>
        </a:p>
      </dgm:t>
    </dgm:pt>
    <dgm:pt modelId="{A366A763-0426-44ED-BD62-D38C47F138F1}" type="pres">
      <dgm:prSet presAssocID="{29997692-8B20-44EF-AE43-2802AB3C8A6A}" presName="linear" presStyleCnt="0">
        <dgm:presLayoutVars>
          <dgm:animLvl val="lvl"/>
          <dgm:resizeHandles val="exact"/>
        </dgm:presLayoutVars>
      </dgm:prSet>
      <dgm:spPr/>
    </dgm:pt>
    <dgm:pt modelId="{CA75DD99-0877-49AD-A725-A6EBDB70F5B2}" type="pres">
      <dgm:prSet presAssocID="{62713A3D-4B5E-41D2-BCA4-FED305BF556E}" presName="parentText" presStyleLbl="node1" presStyleIdx="0" presStyleCnt="6">
        <dgm:presLayoutVars>
          <dgm:chMax val="0"/>
          <dgm:bulletEnabled val="1"/>
        </dgm:presLayoutVars>
      </dgm:prSet>
      <dgm:spPr/>
    </dgm:pt>
    <dgm:pt modelId="{EA7F95C4-C415-4641-986E-0DF9259FC9C4}" type="pres">
      <dgm:prSet presAssocID="{62713A3D-4B5E-41D2-BCA4-FED305BF556E}" presName="childText" presStyleLbl="revTx" presStyleIdx="0" presStyleCnt="3">
        <dgm:presLayoutVars>
          <dgm:bulletEnabled val="1"/>
        </dgm:presLayoutVars>
      </dgm:prSet>
      <dgm:spPr/>
    </dgm:pt>
    <dgm:pt modelId="{9551F125-8A0F-4EE7-81AF-673BB09A616D}" type="pres">
      <dgm:prSet presAssocID="{FF2345E5-6D01-44E4-997C-B0E5592A63AD}" presName="parentText" presStyleLbl="node1" presStyleIdx="1" presStyleCnt="6">
        <dgm:presLayoutVars>
          <dgm:chMax val="0"/>
          <dgm:bulletEnabled val="1"/>
        </dgm:presLayoutVars>
      </dgm:prSet>
      <dgm:spPr/>
    </dgm:pt>
    <dgm:pt modelId="{3DA314C9-F4A7-4849-8D37-CDDADF4ED51A}" type="pres">
      <dgm:prSet presAssocID="{FF2345E5-6D01-44E4-997C-B0E5592A63AD}" presName="childText" presStyleLbl="revTx" presStyleIdx="1" presStyleCnt="3">
        <dgm:presLayoutVars>
          <dgm:bulletEnabled val="1"/>
        </dgm:presLayoutVars>
      </dgm:prSet>
      <dgm:spPr/>
    </dgm:pt>
    <dgm:pt modelId="{AD531319-1EFA-4BE7-BB76-3C15F998E203}" type="pres">
      <dgm:prSet presAssocID="{1BC4F6EB-0D18-4A35-BEB7-2A2903F6D659}" presName="parentText" presStyleLbl="node1" presStyleIdx="2" presStyleCnt="6">
        <dgm:presLayoutVars>
          <dgm:chMax val="0"/>
          <dgm:bulletEnabled val="1"/>
        </dgm:presLayoutVars>
      </dgm:prSet>
      <dgm:spPr/>
    </dgm:pt>
    <dgm:pt modelId="{89678672-1F27-466A-98C5-E49A3D0DBB50}" type="pres">
      <dgm:prSet presAssocID="{47F2BEDB-19FD-4306-BF96-8F1C0F5941AF}" presName="spacer" presStyleCnt="0"/>
      <dgm:spPr/>
    </dgm:pt>
    <dgm:pt modelId="{FCA77446-C85F-43E7-9EC2-061C525E0293}" type="pres">
      <dgm:prSet presAssocID="{3D0023CF-A9DD-473A-B49A-EC941B14DF5D}" presName="parentText" presStyleLbl="node1" presStyleIdx="3" presStyleCnt="6">
        <dgm:presLayoutVars>
          <dgm:chMax val="0"/>
          <dgm:bulletEnabled val="1"/>
        </dgm:presLayoutVars>
      </dgm:prSet>
      <dgm:spPr/>
    </dgm:pt>
    <dgm:pt modelId="{B5D26455-DBB2-4D22-80BB-9ECCEF5374CB}" type="pres">
      <dgm:prSet presAssocID="{DEB76DCC-6E02-4C96-A190-E7A85D844139}" presName="spacer" presStyleCnt="0"/>
      <dgm:spPr/>
    </dgm:pt>
    <dgm:pt modelId="{A8B85687-7448-448D-8C6D-88E7443C415D}" type="pres">
      <dgm:prSet presAssocID="{DCD06436-D0CF-49B3-9193-100AB7AE8D89}" presName="parentText" presStyleLbl="node1" presStyleIdx="4" presStyleCnt="6">
        <dgm:presLayoutVars>
          <dgm:chMax val="0"/>
          <dgm:bulletEnabled val="1"/>
        </dgm:presLayoutVars>
      </dgm:prSet>
      <dgm:spPr/>
    </dgm:pt>
    <dgm:pt modelId="{19EE290C-BF65-446C-84CF-88A9B5BB1400}" type="pres">
      <dgm:prSet presAssocID="{3C0B9321-8C35-45DB-8109-66D5525C21CA}" presName="spacer" presStyleCnt="0"/>
      <dgm:spPr/>
    </dgm:pt>
    <dgm:pt modelId="{ACE65572-6C2F-4408-B619-F0BE942C773D}" type="pres">
      <dgm:prSet presAssocID="{F17E3CC1-3C1D-4708-B95B-9C6D9DE59F69}" presName="parentText" presStyleLbl="node1" presStyleIdx="5" presStyleCnt="6">
        <dgm:presLayoutVars>
          <dgm:chMax val="0"/>
          <dgm:bulletEnabled val="1"/>
        </dgm:presLayoutVars>
      </dgm:prSet>
      <dgm:spPr/>
    </dgm:pt>
    <dgm:pt modelId="{95026138-041C-4776-81BC-3546A791E4CA}" type="pres">
      <dgm:prSet presAssocID="{F17E3CC1-3C1D-4708-B95B-9C6D9DE59F69}" presName="childText" presStyleLbl="revTx" presStyleIdx="2" presStyleCnt="3">
        <dgm:presLayoutVars>
          <dgm:bulletEnabled val="1"/>
        </dgm:presLayoutVars>
      </dgm:prSet>
      <dgm:spPr/>
    </dgm:pt>
  </dgm:ptLst>
  <dgm:cxnLst>
    <dgm:cxn modelId="{8CFE5808-E3BF-48F0-B28A-DA03FCA0BBB2}" srcId="{29997692-8B20-44EF-AE43-2802AB3C8A6A}" destId="{62713A3D-4B5E-41D2-BCA4-FED305BF556E}" srcOrd="0" destOrd="0" parTransId="{B4642F45-7BA1-48AC-A6CF-C82B1AAEB782}" sibTransId="{E6909BC0-8429-4E18-9E8C-14BC911C700F}"/>
    <dgm:cxn modelId="{BCE2CE0A-FE4C-4FE5-BB96-86B3741AC67A}" type="presOf" srcId="{3EF6FC1B-52E9-4962-9989-57626DC0A033}" destId="{3DA314C9-F4A7-4849-8D37-CDDADF4ED51A}" srcOrd="0" destOrd="0" presId="urn:microsoft.com/office/officeart/2005/8/layout/vList2"/>
    <dgm:cxn modelId="{7B2B8B1D-4690-4D01-A9C6-263AD2BCB15D}" type="presOf" srcId="{DCD06436-D0CF-49B3-9193-100AB7AE8D89}" destId="{A8B85687-7448-448D-8C6D-88E7443C415D}" srcOrd="0" destOrd="0" presId="urn:microsoft.com/office/officeart/2005/8/layout/vList2"/>
    <dgm:cxn modelId="{B5174F30-FEAE-45EC-9F14-1A95AEAEC751}" srcId="{F17E3CC1-3C1D-4708-B95B-9C6D9DE59F69}" destId="{A60BB597-2625-485C-B521-AFF046CACF6B}" srcOrd="0" destOrd="0" parTransId="{0F47B150-A7FF-4E83-A014-793EE1915B5E}" sibTransId="{20C30036-9643-464B-B230-5F834EF57324}"/>
    <dgm:cxn modelId="{7FFF2B44-459D-4B5A-8621-F0E0853F6503}" type="presOf" srcId="{29997692-8B20-44EF-AE43-2802AB3C8A6A}" destId="{A366A763-0426-44ED-BD62-D38C47F138F1}" srcOrd="0" destOrd="0" presId="urn:microsoft.com/office/officeart/2005/8/layout/vList2"/>
    <dgm:cxn modelId="{367B3451-91F6-43B2-AE31-AFEBCD2503C1}" srcId="{29997692-8B20-44EF-AE43-2802AB3C8A6A}" destId="{F17E3CC1-3C1D-4708-B95B-9C6D9DE59F69}" srcOrd="5" destOrd="0" parTransId="{98490244-D094-44FF-89D0-2E45E74DDD0F}" sibTransId="{B465E996-836B-4875-9630-30DBA1CD2A2E}"/>
    <dgm:cxn modelId="{D9836A7B-67C4-4444-91D5-88D8DFFB4118}" srcId="{FF2345E5-6D01-44E4-997C-B0E5592A63AD}" destId="{3EF6FC1B-52E9-4962-9989-57626DC0A033}" srcOrd="0" destOrd="0" parTransId="{370BAAD2-3674-4CE4-90B7-C2F63F20E157}" sibTransId="{A1DBE945-08E2-4E27-A6C4-E868F042926D}"/>
    <dgm:cxn modelId="{82724B8C-CC0E-4179-8CC1-0D67AB4A1703}" srcId="{29997692-8B20-44EF-AE43-2802AB3C8A6A}" destId="{1BC4F6EB-0D18-4A35-BEB7-2A2903F6D659}" srcOrd="2" destOrd="0" parTransId="{26DE6EDD-A361-40BA-AD76-378DBC9810A5}" sibTransId="{47F2BEDB-19FD-4306-BF96-8F1C0F5941AF}"/>
    <dgm:cxn modelId="{A385D0A4-2242-459E-8166-2653C8527C59}" type="presOf" srcId="{FF2345E5-6D01-44E4-997C-B0E5592A63AD}" destId="{9551F125-8A0F-4EE7-81AF-673BB09A616D}" srcOrd="0" destOrd="0" presId="urn:microsoft.com/office/officeart/2005/8/layout/vList2"/>
    <dgm:cxn modelId="{835A56A7-5BA6-4EEC-8629-14C8E3F109FE}" srcId="{29997692-8B20-44EF-AE43-2802AB3C8A6A}" destId="{FF2345E5-6D01-44E4-997C-B0E5592A63AD}" srcOrd="1" destOrd="0" parTransId="{FBBBBB91-A3FA-4F17-BB69-6FC9C374D1ED}" sibTransId="{A0059DF0-AC9F-40A4-966E-74A1F834F412}"/>
    <dgm:cxn modelId="{F9C0B6B1-88A4-4140-A96B-CE880DB80A90}" type="presOf" srcId="{3D0023CF-A9DD-473A-B49A-EC941B14DF5D}" destId="{FCA77446-C85F-43E7-9EC2-061C525E0293}" srcOrd="0" destOrd="0" presId="urn:microsoft.com/office/officeart/2005/8/layout/vList2"/>
    <dgm:cxn modelId="{22D235C3-AB8A-4FFB-9756-5C4DDA0FC5CD}" type="presOf" srcId="{F17E3CC1-3C1D-4708-B95B-9C6D9DE59F69}" destId="{ACE65572-6C2F-4408-B619-F0BE942C773D}" srcOrd="0" destOrd="0" presId="urn:microsoft.com/office/officeart/2005/8/layout/vList2"/>
    <dgm:cxn modelId="{FEA165CF-D00A-4A02-AA61-F88FB8EEDDBE}" type="presOf" srcId="{A60BB597-2625-485C-B521-AFF046CACF6B}" destId="{95026138-041C-4776-81BC-3546A791E4CA}" srcOrd="0" destOrd="0" presId="urn:microsoft.com/office/officeart/2005/8/layout/vList2"/>
    <dgm:cxn modelId="{3B40C8E8-B839-4BC6-8C45-C083CE411A3C}" srcId="{29997692-8B20-44EF-AE43-2802AB3C8A6A}" destId="{3D0023CF-A9DD-473A-B49A-EC941B14DF5D}" srcOrd="3" destOrd="0" parTransId="{ADDA8652-760F-4613-97F2-618B96DDBD84}" sibTransId="{DEB76DCC-6E02-4C96-A190-E7A85D844139}"/>
    <dgm:cxn modelId="{A6791CEB-47F5-4DCD-8812-7E02B4B18EB1}" type="presOf" srcId="{1BC4F6EB-0D18-4A35-BEB7-2A2903F6D659}" destId="{AD531319-1EFA-4BE7-BB76-3C15F998E203}" srcOrd="0" destOrd="0" presId="urn:microsoft.com/office/officeart/2005/8/layout/vList2"/>
    <dgm:cxn modelId="{F5B3BAEC-679A-4BA8-B8EE-1394471A9091}" srcId="{29997692-8B20-44EF-AE43-2802AB3C8A6A}" destId="{DCD06436-D0CF-49B3-9193-100AB7AE8D89}" srcOrd="4" destOrd="0" parTransId="{74BD8044-BF8A-414D-B1BE-18B6EEE007A5}" sibTransId="{3C0B9321-8C35-45DB-8109-66D5525C21CA}"/>
    <dgm:cxn modelId="{1D93D0F9-09CB-4856-B706-39E65A9F9337}" srcId="{62713A3D-4B5E-41D2-BCA4-FED305BF556E}" destId="{09432AE4-ADF5-40F1-9C91-4837E506D99C}" srcOrd="0" destOrd="0" parTransId="{3B6176BC-3FF6-47F2-BD2D-F3F99EAAECF5}" sibTransId="{2F64ADCF-14E1-429A-85C5-4C91FA92899C}"/>
    <dgm:cxn modelId="{8EAF77FB-F7C8-47F1-B879-86FBAB6BF1E7}" type="presOf" srcId="{62713A3D-4B5E-41D2-BCA4-FED305BF556E}" destId="{CA75DD99-0877-49AD-A725-A6EBDB70F5B2}" srcOrd="0" destOrd="0" presId="urn:microsoft.com/office/officeart/2005/8/layout/vList2"/>
    <dgm:cxn modelId="{A7EA82FF-A775-489C-BA18-73363AAF1C68}" type="presOf" srcId="{09432AE4-ADF5-40F1-9C91-4837E506D99C}" destId="{EA7F95C4-C415-4641-986E-0DF9259FC9C4}" srcOrd="0" destOrd="0" presId="urn:microsoft.com/office/officeart/2005/8/layout/vList2"/>
    <dgm:cxn modelId="{E67A006F-0D04-40D5-B24C-086681D34728}" type="presParOf" srcId="{A366A763-0426-44ED-BD62-D38C47F138F1}" destId="{CA75DD99-0877-49AD-A725-A6EBDB70F5B2}" srcOrd="0" destOrd="0" presId="urn:microsoft.com/office/officeart/2005/8/layout/vList2"/>
    <dgm:cxn modelId="{1AA775F5-97A6-47CB-A02E-F751719A70D8}" type="presParOf" srcId="{A366A763-0426-44ED-BD62-D38C47F138F1}" destId="{EA7F95C4-C415-4641-986E-0DF9259FC9C4}" srcOrd="1" destOrd="0" presId="urn:microsoft.com/office/officeart/2005/8/layout/vList2"/>
    <dgm:cxn modelId="{3387271A-4897-4C73-A2EB-0D21F3B23CA8}" type="presParOf" srcId="{A366A763-0426-44ED-BD62-D38C47F138F1}" destId="{9551F125-8A0F-4EE7-81AF-673BB09A616D}" srcOrd="2" destOrd="0" presId="urn:microsoft.com/office/officeart/2005/8/layout/vList2"/>
    <dgm:cxn modelId="{6BAED732-FBA3-4E80-86FB-6EC30C2F3049}" type="presParOf" srcId="{A366A763-0426-44ED-BD62-D38C47F138F1}" destId="{3DA314C9-F4A7-4849-8D37-CDDADF4ED51A}" srcOrd="3" destOrd="0" presId="urn:microsoft.com/office/officeart/2005/8/layout/vList2"/>
    <dgm:cxn modelId="{E14BDCD7-B99F-4412-B41B-7497CFE3B77F}" type="presParOf" srcId="{A366A763-0426-44ED-BD62-D38C47F138F1}" destId="{AD531319-1EFA-4BE7-BB76-3C15F998E203}" srcOrd="4" destOrd="0" presId="urn:microsoft.com/office/officeart/2005/8/layout/vList2"/>
    <dgm:cxn modelId="{96C71112-8A79-407D-92D4-84FD81F1E700}" type="presParOf" srcId="{A366A763-0426-44ED-BD62-D38C47F138F1}" destId="{89678672-1F27-466A-98C5-E49A3D0DBB50}" srcOrd="5" destOrd="0" presId="urn:microsoft.com/office/officeart/2005/8/layout/vList2"/>
    <dgm:cxn modelId="{09B1DDB8-727F-4BC6-91D2-16FD27D1A5C2}" type="presParOf" srcId="{A366A763-0426-44ED-BD62-D38C47F138F1}" destId="{FCA77446-C85F-43E7-9EC2-061C525E0293}" srcOrd="6" destOrd="0" presId="urn:microsoft.com/office/officeart/2005/8/layout/vList2"/>
    <dgm:cxn modelId="{53FE9E18-5DA9-4950-9267-7271AB84F7BF}" type="presParOf" srcId="{A366A763-0426-44ED-BD62-D38C47F138F1}" destId="{B5D26455-DBB2-4D22-80BB-9ECCEF5374CB}" srcOrd="7" destOrd="0" presId="urn:microsoft.com/office/officeart/2005/8/layout/vList2"/>
    <dgm:cxn modelId="{969411F7-33C8-4BEF-B5A6-22D61D5DF14F}" type="presParOf" srcId="{A366A763-0426-44ED-BD62-D38C47F138F1}" destId="{A8B85687-7448-448D-8C6D-88E7443C415D}" srcOrd="8" destOrd="0" presId="urn:microsoft.com/office/officeart/2005/8/layout/vList2"/>
    <dgm:cxn modelId="{403E3AB9-D9EC-46C1-8111-830CD9B7FF06}" type="presParOf" srcId="{A366A763-0426-44ED-BD62-D38C47F138F1}" destId="{19EE290C-BF65-446C-84CF-88A9B5BB1400}" srcOrd="9" destOrd="0" presId="urn:microsoft.com/office/officeart/2005/8/layout/vList2"/>
    <dgm:cxn modelId="{7D71644C-B581-47ED-BE70-77FFDE1DB0DD}" type="presParOf" srcId="{A366A763-0426-44ED-BD62-D38C47F138F1}" destId="{ACE65572-6C2F-4408-B619-F0BE942C773D}" srcOrd="10" destOrd="0" presId="urn:microsoft.com/office/officeart/2005/8/layout/vList2"/>
    <dgm:cxn modelId="{6B0BF330-464A-4CA8-83F9-0A0A115E14FC}" type="presParOf" srcId="{A366A763-0426-44ED-BD62-D38C47F138F1}" destId="{95026138-041C-4776-81BC-3546A791E4CA}"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5DD99-0877-49AD-A725-A6EBDB70F5B2}">
      <dsp:nvSpPr>
        <dsp:cNvPr id="0" name=""/>
        <dsp:cNvSpPr/>
      </dsp:nvSpPr>
      <dsp:spPr>
        <a:xfrm>
          <a:off x="0" y="76608"/>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Hosting</a:t>
          </a:r>
          <a:endParaRPr lang="en-US" sz="2200" kern="1200"/>
        </a:p>
      </dsp:txBody>
      <dsp:txXfrm>
        <a:off x="27644" y="104252"/>
        <a:ext cx="10963549" cy="510992"/>
      </dsp:txXfrm>
    </dsp:sp>
    <dsp:sp modelId="{EA7F95C4-C415-4641-986E-0DF9259FC9C4}">
      <dsp:nvSpPr>
        <dsp:cNvPr id="0" name=""/>
        <dsp:cNvSpPr/>
      </dsp:nvSpPr>
      <dsp:spPr>
        <a:xfrm>
          <a:off x="0" y="642888"/>
          <a:ext cx="1101883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Kestrel, Startup</a:t>
          </a:r>
          <a:endParaRPr lang="en-US" sz="1700" kern="1200"/>
        </a:p>
      </dsp:txBody>
      <dsp:txXfrm>
        <a:off x="0" y="642888"/>
        <a:ext cx="11018837" cy="364320"/>
      </dsp:txXfrm>
    </dsp:sp>
    <dsp:sp modelId="{9551F125-8A0F-4EE7-81AF-673BB09A616D}">
      <dsp:nvSpPr>
        <dsp:cNvPr id="0" name=""/>
        <dsp:cNvSpPr/>
      </dsp:nvSpPr>
      <dsp:spPr>
        <a:xfrm>
          <a:off x="0" y="1007208"/>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Middleware</a:t>
          </a:r>
          <a:endParaRPr lang="en-US" sz="2200" kern="1200"/>
        </a:p>
      </dsp:txBody>
      <dsp:txXfrm>
        <a:off x="27644" y="1034852"/>
        <a:ext cx="10963549" cy="510992"/>
      </dsp:txXfrm>
    </dsp:sp>
    <dsp:sp modelId="{3DA314C9-F4A7-4849-8D37-CDDADF4ED51A}">
      <dsp:nvSpPr>
        <dsp:cNvPr id="0" name=""/>
        <dsp:cNvSpPr/>
      </dsp:nvSpPr>
      <dsp:spPr>
        <a:xfrm>
          <a:off x="0" y="1573488"/>
          <a:ext cx="1101883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Routing, authentication, static files, diagnostics, error handling, session, CORS, localization, custom</a:t>
          </a:r>
          <a:endParaRPr lang="en-US" sz="1700" kern="1200"/>
        </a:p>
      </dsp:txBody>
      <dsp:txXfrm>
        <a:off x="0" y="1573488"/>
        <a:ext cx="11018837" cy="364320"/>
      </dsp:txXfrm>
    </dsp:sp>
    <dsp:sp modelId="{AD531319-1EFA-4BE7-BB76-3C15F998E203}">
      <dsp:nvSpPr>
        <dsp:cNvPr id="0" name=""/>
        <dsp:cNvSpPr/>
      </dsp:nvSpPr>
      <dsp:spPr>
        <a:xfrm>
          <a:off x="0" y="193780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Dependency Injection</a:t>
          </a:r>
          <a:endParaRPr lang="en-US" sz="2200" kern="1200"/>
        </a:p>
      </dsp:txBody>
      <dsp:txXfrm>
        <a:off x="27644" y="1965453"/>
        <a:ext cx="10963549" cy="510992"/>
      </dsp:txXfrm>
    </dsp:sp>
    <dsp:sp modelId="{FCA77446-C85F-43E7-9EC2-061C525E0293}">
      <dsp:nvSpPr>
        <dsp:cNvPr id="0" name=""/>
        <dsp:cNvSpPr/>
      </dsp:nvSpPr>
      <dsp:spPr>
        <a:xfrm>
          <a:off x="0" y="256744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Configuration</a:t>
          </a:r>
          <a:endParaRPr lang="en-US" sz="2200" kern="1200"/>
        </a:p>
      </dsp:txBody>
      <dsp:txXfrm>
        <a:off x="27644" y="2595093"/>
        <a:ext cx="10963549" cy="510992"/>
      </dsp:txXfrm>
    </dsp:sp>
    <dsp:sp modelId="{A8B85687-7448-448D-8C6D-88E7443C415D}">
      <dsp:nvSpPr>
        <dsp:cNvPr id="0" name=""/>
        <dsp:cNvSpPr/>
      </dsp:nvSpPr>
      <dsp:spPr>
        <a:xfrm>
          <a:off x="0" y="319708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Logging</a:t>
          </a:r>
          <a:endParaRPr lang="en-US" sz="2200" kern="1200"/>
        </a:p>
      </dsp:txBody>
      <dsp:txXfrm>
        <a:off x="27644" y="3224733"/>
        <a:ext cx="10963549" cy="510992"/>
      </dsp:txXfrm>
    </dsp:sp>
    <dsp:sp modelId="{ACE65572-6C2F-4408-B619-F0BE942C773D}">
      <dsp:nvSpPr>
        <dsp:cNvPr id="0" name=""/>
        <dsp:cNvSpPr/>
      </dsp:nvSpPr>
      <dsp:spPr>
        <a:xfrm>
          <a:off x="0" y="3826729"/>
          <a:ext cx="11018837" cy="566280"/>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Application frameworks</a:t>
          </a:r>
          <a:endParaRPr lang="en-US" sz="2200" kern="1200"/>
        </a:p>
      </dsp:txBody>
      <dsp:txXfrm>
        <a:off x="27644" y="3854373"/>
        <a:ext cx="10963549" cy="510992"/>
      </dsp:txXfrm>
    </dsp:sp>
    <dsp:sp modelId="{95026138-041C-4776-81BC-3546A791E4CA}">
      <dsp:nvSpPr>
        <dsp:cNvPr id="0" name=""/>
        <dsp:cNvSpPr/>
      </dsp:nvSpPr>
      <dsp:spPr>
        <a:xfrm>
          <a:off x="0" y="4393009"/>
          <a:ext cx="11018837"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4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Razor Pages, MVC, Identity, SignalR, Blazor, Workers, gRPC</a:t>
          </a:r>
          <a:endParaRPr lang="en-US" sz="1700" kern="1200"/>
        </a:p>
      </dsp:txBody>
      <dsp:txXfrm>
        <a:off x="0" y="4393009"/>
        <a:ext cx="11018837" cy="364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5/20/2019 7:17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5/20/2019 7:17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ASP.NET Core 3.0 is loaded with new features for building modern web applications and services. In this session, we'll show you how to use ASP.NET Core 3.0 to build beautiful and interactive client-side web UI with Blazor backed by high-performance </a:t>
            </a:r>
            <a:r>
              <a:rPr lang="en-US" sz="882" b="0" i="0" kern="1200" dirty="0" err="1">
                <a:solidFill>
                  <a:schemeClr val="tx1"/>
                </a:solidFill>
                <a:effectLst/>
                <a:latin typeface="Segoe UI" panose="020B0502040204020203" pitchFamily="34" charset="0"/>
                <a:ea typeface="+mn-ea"/>
                <a:cs typeface="+mn-cs"/>
              </a:rPr>
              <a:t>gRPC</a:t>
            </a:r>
            <a:r>
              <a:rPr lang="en-US" sz="882" b="0" i="0" kern="1200" dirty="0">
                <a:solidFill>
                  <a:schemeClr val="tx1"/>
                </a:solidFill>
                <a:effectLst/>
                <a:latin typeface="Segoe UI" panose="020B0502040204020203" pitchFamily="34" charset="0"/>
                <a:ea typeface="+mn-ea"/>
                <a:cs typeface="+mn-cs"/>
              </a:rPr>
              <a:t> microservices and long-running worker service processes. We’ll show you how to secure your APIs with </a:t>
            </a:r>
            <a:r>
              <a:rPr lang="en-US" sz="882" b="0" i="0" kern="1200" dirty="0" err="1">
                <a:solidFill>
                  <a:schemeClr val="tx1"/>
                </a:solidFill>
                <a:effectLst/>
                <a:latin typeface="Segoe UI" panose="020B0502040204020203" pitchFamily="34" charset="0"/>
                <a:ea typeface="+mn-ea"/>
                <a:cs typeface="+mn-cs"/>
              </a:rPr>
              <a:t>IdentityServer</a:t>
            </a:r>
            <a:r>
              <a:rPr lang="en-US" sz="882" b="0" i="0" kern="1200" dirty="0">
                <a:solidFill>
                  <a:schemeClr val="tx1"/>
                </a:solidFill>
                <a:effectLst/>
                <a:latin typeface="Segoe UI" panose="020B0502040204020203" pitchFamily="34" charset="0"/>
                <a:ea typeface="+mn-ea"/>
                <a:cs typeface="+mn-cs"/>
              </a:rPr>
              <a:t> integration, use SignalR for client-to-server streaming and take advantage of the latest performance improvements.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5/20/2019 7:17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50688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933081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725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7036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7144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3267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4260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67849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63000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43174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.NET Core 3 brings Windows desktop development to .NET Core, with support for WinForms and WPF.</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It enables more flexible deployment with side-by-side and self-contained EXEs.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5/20/2019 7:17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5/20/2019 7:17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13391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5/20/2019 7:17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0880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Show existing Angular + Auth app</a:t>
            </a:r>
          </a:p>
          <a:p>
            <a:pPr marL="171450" indent="-171450">
              <a:buFontTx/>
              <a:buChar char="-"/>
            </a:pPr>
            <a:r>
              <a:rPr lang="en-US" dirty="0"/>
              <a:t>Click on </a:t>
            </a:r>
            <a:r>
              <a:rPr lang="en-US" dirty="0" err="1"/>
              <a:t>FetchData</a:t>
            </a:r>
            <a:r>
              <a:rPr lang="en-US" dirty="0"/>
              <a:t>, redirects to login</a:t>
            </a:r>
          </a:p>
          <a:p>
            <a:pPr marL="171450" indent="-171450">
              <a:buFontTx/>
              <a:buChar char="-"/>
            </a:pPr>
            <a:r>
              <a:rPr lang="en-US" dirty="0"/>
              <a:t>Register user (using link below)</a:t>
            </a:r>
          </a:p>
          <a:p>
            <a:pPr marL="171450" indent="-171450">
              <a:buFontTx/>
              <a:buChar char="-"/>
            </a:pPr>
            <a:r>
              <a:rPr lang="en-US" dirty="0"/>
              <a:t>See </a:t>
            </a:r>
            <a:r>
              <a:rPr lang="en-US" dirty="0" err="1"/>
              <a:t>FetchData</a:t>
            </a:r>
            <a:r>
              <a:rPr lang="en-US" dirty="0"/>
              <a:t> page with logged in username</a:t>
            </a:r>
          </a:p>
          <a:p>
            <a:pPr marL="171450" indent="-171450">
              <a:buFontTx/>
              <a:buChar char="-"/>
            </a:pPr>
            <a:r>
              <a:rPr lang="en-US" dirty="0"/>
              <a:t>Click on user to see profile</a:t>
            </a:r>
          </a:p>
          <a:p>
            <a:pPr marL="171450" indent="-171450">
              <a:buFontTx/>
              <a:buChar char="-"/>
            </a:pPr>
            <a:r>
              <a:rPr lang="en-US" dirty="0"/>
              <a:t>Click on app home page link</a:t>
            </a:r>
          </a:p>
          <a:p>
            <a:pPr marL="171450" indent="-171450">
              <a:buFontTx/>
              <a:buChar char="-"/>
            </a:pPr>
            <a:r>
              <a:rPr lang="en-US" dirty="0"/>
              <a:t>Logout</a:t>
            </a:r>
          </a:p>
          <a:p>
            <a:pPr marL="171450" indent="-171450">
              <a:buFontTx/>
              <a:buChar char="-"/>
            </a:pPr>
            <a:r>
              <a:rPr lang="en-US" dirty="0"/>
              <a:t>Show code</a:t>
            </a:r>
          </a:p>
          <a:p>
            <a:pPr marL="384432" lvl="1" indent="-171450">
              <a:buFontTx/>
              <a:buChar char="-"/>
            </a:pPr>
            <a:r>
              <a:rPr lang="en-US" dirty="0"/>
              <a:t>Startup: DB, Identity, </a:t>
            </a:r>
            <a:r>
              <a:rPr lang="en-US" dirty="0" err="1"/>
              <a:t>IdentityServer</a:t>
            </a:r>
            <a:r>
              <a:rPr lang="en-US" dirty="0"/>
              <a:t>, API authorization setup</a:t>
            </a:r>
          </a:p>
          <a:p>
            <a:pPr marL="384432" lvl="1" indent="-171450">
              <a:buFontTx/>
              <a:buChar char="-"/>
            </a:pPr>
            <a:r>
              <a:rPr lang="en-US" dirty="0"/>
              <a:t>Angular: authorization module, route guard, token provider</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5/20/2019 7:17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1891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RPS = requests per second</a:t>
            </a:r>
          </a:p>
          <a:p>
            <a:r>
              <a:rPr lang="en-US" dirty="0"/>
              <a:t>MW = middleware</a:t>
            </a:r>
          </a:p>
          <a:p>
            <a:r>
              <a:rPr lang="en-US" dirty="0"/>
              <a:t>TTFR = time to first request</a:t>
            </a:r>
          </a:p>
        </p:txBody>
      </p:sp>
      <p:sp>
        <p:nvSpPr>
          <p:cNvPr id="4" name="Slide Number Placeholder 3"/>
          <p:cNvSpPr>
            <a:spLocks noGrp="1"/>
          </p:cNvSpPr>
          <p:nvPr>
            <p:ph type="sldNum" sz="quarter" idx="5"/>
          </p:nvPr>
        </p:nvSpPr>
        <p:spPr/>
        <p:txBody>
          <a:bodyPr/>
          <a:lstStyle/>
          <a:p>
            <a:fld id="{B2FE5136-A27D-4E7A-A82D-DE72D76E4F8F}" type="slidenum">
              <a:rPr lang="en-US" smtClean="0"/>
              <a:t>35</a:t>
            </a:fld>
            <a:endParaRPr lang="en-US"/>
          </a:p>
        </p:txBody>
      </p:sp>
    </p:spTree>
    <p:extLst>
      <p:ext uri="{BB962C8B-B14F-4D97-AF65-F5344CB8AC3E}">
        <p14:creationId xmlns:p14="http://schemas.microsoft.com/office/powerpoint/2010/main" val="3875927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5/20/2019 7:17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09172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5/20/2019 7:31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3545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5/20/2019 7:31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618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5/20/2019 7:31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898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5/20/2019 7:31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2300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746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5/20/2019 7:31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650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5/20/2019 7:17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12351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6185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11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04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7851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(MSDN </a:t>
            </a:r>
            <a:r>
              <a:rPr lang="en-US"/>
              <a:t>Magazine September 2017 - https://msdn.microsoft.com/en-us/magazine/mt842512)</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8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https://docs.microsoft.com/en-us/aspnet/core/mvc/razor-pages/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5/20/2019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51957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5/20/2019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22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BE800-6428-465C-A699-E4AF2AA6D3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365E6-65FC-4699-B837-1CE799238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0E8164-D043-43CC-A083-9E1E356AABBC}"/>
              </a:ext>
            </a:extLst>
          </p:cNvPr>
          <p:cNvSpPr>
            <a:spLocks noGrp="1"/>
          </p:cNvSpPr>
          <p:nvPr>
            <p:ph type="dt" sz="half" idx="10"/>
          </p:nvPr>
        </p:nvSpPr>
        <p:spPr/>
        <p:txBody>
          <a:bodyPr/>
          <a:lstStyle/>
          <a:p>
            <a:fld id="{0787C55C-38E1-4248-8F17-C8B029F36716}" type="datetimeFigureOut">
              <a:rPr lang="en-US" smtClean="0"/>
              <a:t>5/20/2019</a:t>
            </a:fld>
            <a:endParaRPr lang="en-US"/>
          </a:p>
        </p:txBody>
      </p:sp>
      <p:sp>
        <p:nvSpPr>
          <p:cNvPr id="5" name="Footer Placeholder 4">
            <a:extLst>
              <a:ext uri="{FF2B5EF4-FFF2-40B4-BE49-F238E27FC236}">
                <a16:creationId xmlns:a16="http://schemas.microsoft.com/office/drawing/2014/main" id="{B2A004E7-3004-4F4D-B21C-2315179B2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60E92-078B-4C9C-8D79-6A7A86A9EF98}"/>
              </a:ext>
            </a:extLst>
          </p:cNvPr>
          <p:cNvSpPr>
            <a:spLocks noGrp="1"/>
          </p:cNvSpPr>
          <p:nvPr>
            <p:ph type="sldNum" sz="quarter" idx="12"/>
          </p:nvPr>
        </p:nvSpPr>
        <p:spPr/>
        <p:txBody>
          <a:bodyPr/>
          <a:lstStyle/>
          <a:p>
            <a:fld id="{D29707D0-D669-4F71-881D-1103DC2F64C9}" type="slidenum">
              <a:rPr lang="en-US" smtClean="0"/>
              <a:t>‹#›</a:t>
            </a:fld>
            <a:endParaRPr lang="en-US"/>
          </a:p>
        </p:txBody>
      </p:sp>
    </p:spTree>
    <p:extLst>
      <p:ext uri="{BB962C8B-B14F-4D97-AF65-F5344CB8AC3E}">
        <p14:creationId xmlns:p14="http://schemas.microsoft.com/office/powerpoint/2010/main" val="22459528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5/20/2019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5/20/2019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371463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1.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image" Target="../media/image1.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 id="214748492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 id="2147484920" r:id="rId38"/>
    <p:sldLayoutId id="2147484922"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asp.net/en/latest/fundamentals/localization.html" TargetMode="External"/><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spnet/Mvc/tree/dev/src/Microsoft.AspNet.Mvc.TagHelpers" TargetMode="External"/><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www.syncfusion.com/blazor-components" TargetMode="External"/><Relationship Id="rId2" Type="http://schemas.openxmlformats.org/officeDocument/2006/relationships/hyperlink" Target="https://www.telerik.com/blazor-ui" TargetMode="External"/><Relationship Id="rId1" Type="http://schemas.openxmlformats.org/officeDocument/2006/relationships/slideLayout" Target="../slideLayouts/slideLayout38.xml"/><Relationship Id="rId6" Type="http://schemas.openxmlformats.org/officeDocument/2006/relationships/image" Target="../media/image43.png"/><Relationship Id="rId5" Type="http://schemas.openxmlformats.org/officeDocument/2006/relationships/hyperlink" Target="https://www.devexpress.com/blazor/" TargetMode="Externa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38.xml"/><Relationship Id="rId6" Type="http://schemas.openxmlformats.org/officeDocument/2006/relationships/image" Target="../media/image59.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aspnet/benchmarks" TargetMode="External"/><Relationship Id="rId2" Type="http://schemas.openxmlformats.org/officeDocument/2006/relationships/notesSlide" Target="../notesSlides/notesSlide24.xml"/><Relationship Id="rId1" Type="http://schemas.openxmlformats.org/officeDocument/2006/relationships/slideLayout" Target="../slideLayouts/slideLayout63.xml"/><Relationship Id="rId5" Type="http://schemas.openxmlformats.org/officeDocument/2006/relationships/image" Target="../media/image66.sv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get-core3" TargetMode="External"/><Relationship Id="rId1" Type="http://schemas.openxmlformats.org/officeDocument/2006/relationships/slideLayout" Target="../slideLayouts/slideLayout35.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70.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2042" y="3962400"/>
            <a:ext cx="4164583" cy="338554"/>
          </a:xfrm>
        </p:spPr>
        <p:txBody>
          <a:bodyPr/>
          <a:lstStyle/>
          <a:p>
            <a:endParaRPr lang="en-US" dirty="0"/>
          </a:p>
        </p:txBody>
      </p:sp>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317546"/>
            <a:ext cx="7366129" cy="2215991"/>
          </a:xfrm>
        </p:spPr>
        <p:txBody>
          <a:bodyPr/>
          <a:lstStyle/>
          <a:p>
            <a:r>
              <a:rPr lang="en-US" dirty="0"/>
              <a:t>Full stack web development with ASP.NET Core 3.0 and Blazor</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Tree>
    <p:extLst>
      <p:ext uri="{BB962C8B-B14F-4D97-AF65-F5344CB8AC3E}">
        <p14:creationId xmlns:p14="http://schemas.microsoft.com/office/powerpoint/2010/main" val="327862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a:xfrm>
            <a:off x="269239" y="1189495"/>
            <a:ext cx="11653523" cy="1982081"/>
          </a:xfrm>
        </p:spPr>
        <p:txBody>
          <a:bodyPr/>
          <a:lstStyle/>
          <a:p>
            <a:pPr marL="560241" indent="-560241">
              <a:buFont typeface="Arial" panose="020B0604020202020204" pitchFamily="34" charset="0"/>
              <a:buChar char="•"/>
            </a:pPr>
            <a:r>
              <a:rPr lang="en-US" dirty="0"/>
              <a:t>MVC developer flow</a:t>
            </a:r>
          </a:p>
          <a:p>
            <a:pPr marL="560241" indent="-560241">
              <a:buFont typeface="Arial" panose="020B0604020202020204" pitchFamily="34" charset="0"/>
              <a:buChar char="•"/>
            </a:pPr>
            <a:r>
              <a:rPr lang="en-US" dirty="0"/>
              <a:t>Models / Views / Controllers</a:t>
            </a:r>
          </a:p>
          <a:p>
            <a:pPr marL="560241" indent="-560241">
              <a:buFont typeface="Arial" panose="020B0604020202020204" pitchFamily="34" charset="0"/>
              <a:buChar char="•"/>
            </a:pPr>
            <a:r>
              <a:rPr lang="en-US" dirty="0"/>
              <a:t>Routing / Attribute Routing</a:t>
            </a:r>
          </a:p>
          <a:p>
            <a:pPr marL="560241" indent="-560241">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11921860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wrap="square" anchor="ctr">
            <a:normAutofit/>
          </a:bodyPr>
          <a:lstStyle/>
          <a:p>
            <a:r>
              <a:rPr lang="en-US" dirty="0"/>
              <a:t>What’s Changed</a:t>
            </a:r>
          </a:p>
        </p:txBody>
      </p:sp>
      <p:sp>
        <p:nvSpPr>
          <p:cNvPr id="3" name="Text Placeholder 2"/>
          <p:cNvSpPr>
            <a:spLocks noGrp="1"/>
          </p:cNvSpPr>
          <p:nvPr>
            <p:ph type="body" sz="quarter" idx="10"/>
          </p:nvPr>
        </p:nvSpPr>
        <p:spPr>
          <a:xfrm>
            <a:off x="4938315" y="585788"/>
            <a:ext cx="6669658" cy="5683250"/>
          </a:xfrm>
          <a:prstGeom prst="rect">
            <a:avLst/>
          </a:prstGeom>
        </p:spPr>
        <p:txBody>
          <a:bodyPr wrap="square" anchor="ctr">
            <a:normAutofit/>
          </a:bodyPr>
          <a:lstStyle/>
          <a:p>
            <a:pPr marL="560241" indent="-560241">
              <a:buFont typeface="Arial" panose="020B0604020202020204" pitchFamily="34" charset="0"/>
              <a:buChar char="•"/>
            </a:pPr>
            <a:r>
              <a:rPr lang="en-US" dirty="0"/>
              <a:t>No </a:t>
            </a:r>
            <a:r>
              <a:rPr lang="en-US" dirty="0" err="1"/>
              <a:t>web.config</a:t>
            </a:r>
            <a:r>
              <a:rPr lang="en-US" dirty="0"/>
              <a:t> (configuration)</a:t>
            </a:r>
          </a:p>
          <a:p>
            <a:pPr marL="560241" indent="-560241">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60241" indent="-560241">
              <a:buFont typeface="Arial" panose="020B0604020202020204" pitchFamily="34" charset="0"/>
              <a:buChar char="•"/>
            </a:pPr>
            <a:r>
              <a:rPr lang="en-US" dirty="0"/>
              <a:t>No CSS / JS in project root (</a:t>
            </a:r>
            <a:r>
              <a:rPr lang="en-US" dirty="0" err="1"/>
              <a:t>wwwroot</a:t>
            </a:r>
            <a:r>
              <a:rPr lang="en-US" dirty="0"/>
              <a:t>)</a:t>
            </a:r>
          </a:p>
          <a:p>
            <a:pPr marL="560241" indent="-560241">
              <a:buFont typeface="Arial" panose="020B0604020202020204" pitchFamily="34" charset="0"/>
              <a:buChar char="•"/>
            </a:pPr>
            <a:r>
              <a:rPr lang="en-US" dirty="0"/>
              <a:t>bower and </a:t>
            </a:r>
            <a:r>
              <a:rPr lang="en-US" dirty="0" err="1"/>
              <a:t>bowerrc</a:t>
            </a:r>
            <a:endParaRPr lang="en-US" dirty="0"/>
          </a:p>
          <a:p>
            <a:pPr marL="560241" indent="-560241">
              <a:buFont typeface="Arial" panose="020B0604020202020204" pitchFamily="34" charset="0"/>
              <a:buChar char="•"/>
            </a:pPr>
            <a:r>
              <a:rPr lang="en-US" dirty="0" err="1"/>
              <a:t>bundleconfig.json</a:t>
            </a:r>
            <a:endParaRPr lang="en-US" dirty="0"/>
          </a:p>
          <a:p>
            <a:pPr marL="560241" indent="-560241">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60241" indent="-560241">
              <a:buFont typeface="Arial" panose="020B0604020202020204" pitchFamily="34" charset="0"/>
              <a:buChar char="•"/>
            </a:pPr>
            <a:r>
              <a:rPr lang="en-US" dirty="0"/>
              <a:t>Run with </a:t>
            </a:r>
            <a:r>
              <a:rPr lang="en-US" dirty="0" err="1"/>
              <a:t>IISExpress</a:t>
            </a:r>
            <a:r>
              <a:rPr lang="en-US" dirty="0"/>
              <a:t> / Kestrel</a:t>
            </a:r>
          </a:p>
        </p:txBody>
      </p:sp>
    </p:spTree>
    <p:extLst>
      <p:ext uri="{BB962C8B-B14F-4D97-AF65-F5344CB8AC3E}">
        <p14:creationId xmlns:p14="http://schemas.microsoft.com/office/powerpoint/2010/main" val="3186955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wrap="square" anchor="ctr">
            <a:normAutofit/>
          </a:bodyPr>
          <a:lstStyle/>
          <a:p>
            <a:r>
              <a:rPr lang="en-US" dirty="0"/>
              <a:t>What’s new</a:t>
            </a:r>
          </a:p>
        </p:txBody>
      </p:sp>
      <p:sp>
        <p:nvSpPr>
          <p:cNvPr id="3" name="Text Placeholder 2"/>
          <p:cNvSpPr>
            <a:spLocks noGrp="1"/>
          </p:cNvSpPr>
          <p:nvPr>
            <p:ph type="body" sz="quarter" idx="10"/>
          </p:nvPr>
        </p:nvSpPr>
        <p:spPr>
          <a:xfrm>
            <a:off x="4938315" y="585788"/>
            <a:ext cx="6669658" cy="5683250"/>
          </a:xfrm>
          <a:prstGeom prst="rect">
            <a:avLst/>
          </a:prstGeom>
        </p:spPr>
        <p:txBody>
          <a:bodyPr wrap="square" anchor="ctr">
            <a:normAutofit/>
          </a:bodyPr>
          <a:lstStyle/>
          <a:p>
            <a:r>
              <a:rPr lang="en-US" i="1" dirty="0"/>
              <a:t>(some aren’t MVC features but are useful for MVC dev)</a:t>
            </a:r>
          </a:p>
          <a:p>
            <a:pPr marL="560241" indent="-560241">
              <a:buFont typeface="Arial" panose="020B0604020202020204" pitchFamily="34" charset="0"/>
              <a:buChar char="•"/>
            </a:pPr>
            <a:r>
              <a:rPr lang="en-US" dirty="0"/>
              <a:t>Views get </a:t>
            </a:r>
            <a:r>
              <a:rPr lang="en-US" dirty="0" err="1"/>
              <a:t>TagHelpers</a:t>
            </a:r>
            <a:endParaRPr lang="en-US" dirty="0"/>
          </a:p>
          <a:p>
            <a:pPr marL="560241" indent="-560241">
              <a:buFont typeface="Arial" panose="020B0604020202020204" pitchFamily="34" charset="0"/>
              <a:buChar char="•"/>
            </a:pPr>
            <a:r>
              <a:rPr lang="en-US" dirty="0"/>
              <a:t>DI more thoroughly integrated</a:t>
            </a:r>
          </a:p>
          <a:p>
            <a:pPr marL="560241" indent="-560241">
              <a:buFont typeface="Arial" panose="020B0604020202020204" pitchFamily="34" charset="0"/>
              <a:buChar char="•"/>
            </a:pPr>
            <a:r>
              <a:rPr lang="en-US" dirty="0">
                <a:hlinkClick r:id="rId3"/>
              </a:rPr>
              <a:t>Globalization / localization</a:t>
            </a:r>
            <a:endParaRPr lang="en-US" dirty="0"/>
          </a:p>
          <a:p>
            <a:pPr marL="560241" indent="-560241">
              <a:buFont typeface="Arial" panose="020B0604020202020204" pitchFamily="34" charset="0"/>
              <a:buChar char="•"/>
            </a:pPr>
            <a:r>
              <a:rPr lang="en-US" dirty="0"/>
              <a:t>MVC + APIs merged</a:t>
            </a:r>
          </a:p>
        </p:txBody>
      </p:sp>
    </p:spTree>
    <p:extLst>
      <p:ext uri="{BB962C8B-B14F-4D97-AF65-F5344CB8AC3E}">
        <p14:creationId xmlns:p14="http://schemas.microsoft.com/office/powerpoint/2010/main" val="29513440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183637" cy="5683250"/>
          </a:xfrm>
          <a:prstGeom prst="rect">
            <a:avLst/>
          </a:prstGeom>
        </p:spPr>
        <p:txBody>
          <a:bodyPr wrap="square" anchor="ctr">
            <a:normAutofit/>
          </a:bodyPr>
          <a:lstStyle/>
          <a:p>
            <a:r>
              <a:rPr lang="en-US" err="1"/>
              <a:t>TagHelpers</a:t>
            </a:r>
            <a:endParaRPr lang="en-US"/>
          </a:p>
        </p:txBody>
      </p:sp>
      <p:sp>
        <p:nvSpPr>
          <p:cNvPr id="5" name="Text Placeholder 4"/>
          <p:cNvSpPr>
            <a:spLocks noGrp="1"/>
          </p:cNvSpPr>
          <p:nvPr>
            <p:ph type="body" sz="quarter" idx="10"/>
          </p:nvPr>
        </p:nvSpPr>
        <p:spPr>
          <a:xfrm>
            <a:off x="4938315" y="585788"/>
            <a:ext cx="6669658" cy="5683250"/>
          </a:xfrm>
          <a:prstGeom prst="rect">
            <a:avLst/>
          </a:prstGeom>
        </p:spPr>
        <p:txBody>
          <a:bodyPr wrap="square" anchor="ctr">
            <a:normAutofit/>
          </a:bodyPr>
          <a:lstStyle/>
          <a:p>
            <a:pPr marL="0" indent="0">
              <a:lnSpc>
                <a:spcPct val="90000"/>
              </a:lnSpc>
              <a:buNone/>
            </a:pPr>
            <a:r>
              <a:rPr lang="en-US" sz="2400"/>
              <a:t>HTML helpers expressed as tags</a:t>
            </a:r>
          </a:p>
          <a:p>
            <a:pPr marL="0" indent="0">
              <a:lnSpc>
                <a:spcPct val="90000"/>
              </a:lnSpc>
              <a:buNone/>
            </a:pPr>
            <a:r>
              <a:rPr lang="en-US" sz="2400"/>
              <a:t>Ex. Instead of: </a:t>
            </a:r>
          </a:p>
          <a:p>
            <a:pPr marL="0" indent="0">
              <a:lnSpc>
                <a:spcPct val="90000"/>
              </a:lnSpc>
              <a:buNone/>
            </a:pPr>
            <a:r>
              <a:rPr lang="it-IT" sz="2400" b="1"/>
              <a:t>@Html.LabelFor(m =&gt; m.UserName, new { @class = "col-md-2 control-label" })</a:t>
            </a:r>
            <a:endParaRPr lang="en-US" sz="2400" b="1"/>
          </a:p>
          <a:p>
            <a:pPr marL="0" indent="0">
              <a:lnSpc>
                <a:spcPct val="90000"/>
              </a:lnSpc>
              <a:buNone/>
            </a:pPr>
            <a:r>
              <a:rPr lang="en-US" sz="2400"/>
              <a:t>Write this: </a:t>
            </a:r>
          </a:p>
          <a:p>
            <a:pPr marL="0" indent="0">
              <a:lnSpc>
                <a:spcPct val="90000"/>
              </a:lnSpc>
              <a:buNone/>
            </a:pPr>
            <a:r>
              <a:rPr lang="en-US" sz="2400" b="1"/>
              <a:t>&lt;label asp-for="</a:t>
            </a:r>
            <a:r>
              <a:rPr lang="en-US" sz="2400" b="1" err="1"/>
              <a:t>UserName</a:t>
            </a:r>
            <a:r>
              <a:rPr lang="en-US" sz="2400" b="1"/>
              <a:t>" class="col-md-2 control-label"&gt;&lt;/label&gt;</a:t>
            </a:r>
          </a:p>
          <a:p>
            <a:pPr marL="0" indent="0">
              <a:lnSpc>
                <a:spcPct val="90000"/>
              </a:lnSpc>
              <a:buNone/>
            </a:pPr>
            <a:endParaRPr lang="en-US" sz="2400"/>
          </a:p>
          <a:p>
            <a:pPr marL="0" indent="0">
              <a:lnSpc>
                <a:spcPct val="90000"/>
              </a:lnSpc>
              <a:buNone/>
            </a:pPr>
            <a:r>
              <a:rPr lang="en-US" sz="2400"/>
              <a:t>Easier to customize with additional attributes</a:t>
            </a:r>
          </a:p>
          <a:p>
            <a:pPr marL="0" indent="0">
              <a:lnSpc>
                <a:spcPct val="90000"/>
              </a:lnSpc>
              <a:buNone/>
            </a:pPr>
            <a:endParaRPr lang="en-US" sz="2400"/>
          </a:p>
          <a:p>
            <a:pPr marL="0" indent="0">
              <a:lnSpc>
                <a:spcPct val="90000"/>
              </a:lnSpc>
              <a:buNone/>
            </a:pPr>
            <a:r>
              <a:rPr lang="en-US" sz="2400"/>
              <a:t>Work seamlessly with the HTML editor</a:t>
            </a:r>
          </a:p>
        </p:txBody>
      </p:sp>
    </p:spTree>
    <p:extLst>
      <p:ext uri="{BB962C8B-B14F-4D97-AF65-F5344CB8AC3E}">
        <p14:creationId xmlns:p14="http://schemas.microsoft.com/office/powerpoint/2010/main" val="34821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609356"/>
          </a:xfrm>
          <a:solidFill>
            <a:schemeClr val="bg1">
              <a:lumMod val="85000"/>
            </a:schemeClr>
          </a:solidFill>
        </p:spPr>
        <p:txBody>
          <a:bodyPr>
            <a:normAutofit fontScale="77500" lnSpcReduction="20000"/>
          </a:bodyPr>
          <a:lstStyle/>
          <a:p>
            <a:pPr marL="0" indent="0">
              <a:buNone/>
            </a:pPr>
            <a:r>
              <a:rPr lang="en-US" sz="3136" dirty="0">
                <a:solidFill>
                  <a:srgbClr val="002050"/>
                </a:solidFill>
                <a:latin typeface="Consolas" panose="020B0609020204030204" pitchFamily="49" charset="0"/>
              </a:rPr>
              <a:t>@using (</a:t>
            </a:r>
            <a:r>
              <a:rPr lang="en-US" sz="3136" dirty="0" err="1">
                <a:solidFill>
                  <a:srgbClr val="002050"/>
                </a:solidFill>
                <a:latin typeface="Consolas" panose="020B0609020204030204" pitchFamily="49" charset="0"/>
              </a:rPr>
              <a:t>Html.BeginForm</a:t>
            </a:r>
            <a:r>
              <a:rPr lang="en-US" sz="3136" dirty="0">
                <a:solidFill>
                  <a:srgbClr val="002050"/>
                </a:solidFill>
                <a:latin typeface="Consolas" panose="020B0609020204030204" pitchFamily="49" charset="0"/>
              </a:rPr>
              <a:t>(new { </a:t>
            </a:r>
            <a:r>
              <a:rPr lang="en-US" sz="3136" dirty="0" err="1">
                <a:solidFill>
                  <a:srgbClr val="002050"/>
                </a:solidFill>
                <a:latin typeface="Consolas" panose="020B0609020204030204" pitchFamily="49" charset="0"/>
              </a:rPr>
              <a:t>ReturnUrl</a:t>
            </a:r>
            <a:r>
              <a:rPr lang="en-US" sz="3136" dirty="0">
                <a:solidFill>
                  <a:srgbClr val="002050"/>
                </a:solidFill>
                <a:latin typeface="Consolas" panose="020B0609020204030204" pitchFamily="49" charset="0"/>
              </a:rPr>
              <a:t> = </a:t>
            </a:r>
            <a:r>
              <a:rPr lang="en-US" sz="3136" dirty="0" err="1">
                <a:solidFill>
                  <a:srgbClr val="002050"/>
                </a:solidFill>
                <a:latin typeface="Consolas" panose="020B0609020204030204" pitchFamily="49" charset="0"/>
              </a:rPr>
              <a:t>ViewBag.ReturnUrl</a:t>
            </a:r>
            <a:r>
              <a:rPr lang="en-US" sz="3136" dirty="0">
                <a:solidFill>
                  <a:srgbClr val="002050"/>
                </a:solidFill>
                <a:latin typeface="Consolas" panose="020B0609020204030204" pitchFamily="49" charset="0"/>
              </a:rPr>
              <a:t> })) {</a:t>
            </a:r>
          </a:p>
          <a:p>
            <a:pPr marL="0" indent="0">
              <a:buNone/>
            </a:pPr>
            <a:r>
              <a:rPr lang="en-US" sz="3136" dirty="0">
                <a:solidFill>
                  <a:srgbClr val="002050"/>
                </a:solidFill>
                <a:latin typeface="Consolas" panose="020B0609020204030204" pitchFamily="49" charset="0"/>
              </a:rPr>
              <a:t>    @</a:t>
            </a:r>
            <a:r>
              <a:rPr lang="en-US" sz="3136" dirty="0" err="1">
                <a:solidFill>
                  <a:srgbClr val="002050"/>
                </a:solidFill>
                <a:latin typeface="Consolas" panose="020B0609020204030204" pitchFamily="49" charset="0"/>
              </a:rPr>
              <a:t>Html.AntiForgeryToken</a:t>
            </a:r>
            <a:r>
              <a:rPr lang="en-US" sz="3136" dirty="0">
                <a:solidFill>
                  <a:srgbClr val="002050"/>
                </a:solidFill>
                <a:latin typeface="Consolas" panose="020B0609020204030204" pitchFamily="49" charset="0"/>
              </a:rPr>
              <a:t>()</a:t>
            </a:r>
          </a:p>
          <a:p>
            <a:pPr marL="0" indent="0">
              <a:buNone/>
            </a:pPr>
            <a:r>
              <a:rPr lang="en-US" sz="3136" dirty="0">
                <a:solidFill>
                  <a:srgbClr val="002050"/>
                </a:solidFill>
                <a:latin typeface="Consolas" panose="020B0609020204030204" pitchFamily="49" charset="0"/>
              </a:rPr>
              <a:t>    @</a:t>
            </a:r>
            <a:r>
              <a:rPr lang="en-US" sz="3136" dirty="0" err="1">
                <a:solidFill>
                  <a:srgbClr val="002050"/>
                </a:solidFill>
                <a:latin typeface="Consolas" panose="020B0609020204030204" pitchFamily="49" charset="0"/>
              </a:rPr>
              <a:t>Html.ValidationSummary</a:t>
            </a:r>
            <a:r>
              <a:rPr lang="en-US" sz="3136" dirty="0">
                <a:solidFill>
                  <a:srgbClr val="002050"/>
                </a:solidFill>
                <a:latin typeface="Consolas" panose="020B0609020204030204" pitchFamily="49" charset="0"/>
              </a:rPr>
              <a:t>(true)</a:t>
            </a:r>
          </a:p>
          <a:p>
            <a:pPr marL="0" indent="0">
              <a:buNone/>
            </a:pPr>
            <a:endParaRPr lang="en-US" sz="3136" dirty="0">
              <a:solidFill>
                <a:srgbClr val="002050"/>
              </a:solidFill>
              <a:latin typeface="Consolas" panose="020B0609020204030204" pitchFamily="49" charset="0"/>
            </a:endParaRPr>
          </a:p>
          <a:p>
            <a:pPr marL="0" indent="0">
              <a:buNone/>
            </a:pPr>
            <a:r>
              <a:rPr lang="en-US" sz="3136" dirty="0">
                <a:solidFill>
                  <a:srgbClr val="002050"/>
                </a:solidFill>
                <a:latin typeface="Consolas" panose="020B0609020204030204" pitchFamily="49" charset="0"/>
              </a:rPr>
              <a:t>    &lt;</a:t>
            </a:r>
            <a:r>
              <a:rPr lang="en-US" sz="3136" dirty="0" err="1">
                <a:solidFill>
                  <a:srgbClr val="002050"/>
                </a:solidFill>
                <a:latin typeface="Consolas" panose="020B0609020204030204" pitchFamily="49" charset="0"/>
              </a:rPr>
              <a:t>fieldset</a:t>
            </a:r>
            <a:r>
              <a:rPr lang="en-US" sz="3136" dirty="0">
                <a:solidFill>
                  <a:srgbClr val="002050"/>
                </a:solidFill>
                <a:latin typeface="Consolas" panose="020B0609020204030204" pitchFamily="49" charset="0"/>
              </a:rPr>
              <a:t>&gt;</a:t>
            </a:r>
          </a:p>
          <a:p>
            <a:pPr marL="0" indent="0">
              <a:buNone/>
            </a:pPr>
            <a:r>
              <a:rPr lang="en-US" sz="3136" dirty="0">
                <a:solidFill>
                  <a:srgbClr val="002050"/>
                </a:solidFill>
                <a:latin typeface="Consolas" panose="020B0609020204030204" pitchFamily="49" charset="0"/>
              </a:rPr>
              <a:t>        &lt;legend&gt;Log in Form&lt;/legend&gt;</a:t>
            </a:r>
          </a:p>
          <a:p>
            <a:pPr marL="0" indent="0">
              <a:buNone/>
            </a:pPr>
            <a:r>
              <a:rPr lang="en-US" sz="3136" dirty="0">
                <a:solidFill>
                  <a:srgbClr val="002050"/>
                </a:solidFill>
                <a:latin typeface="Consolas" panose="020B0609020204030204" pitchFamily="49" charset="0"/>
              </a:rPr>
              <a:t>        &lt;</a:t>
            </a:r>
            <a:r>
              <a:rPr lang="en-US" sz="3136" dirty="0" err="1">
                <a:solidFill>
                  <a:srgbClr val="002050"/>
                </a:solidFill>
                <a:latin typeface="Consolas" panose="020B0609020204030204" pitchFamily="49" charset="0"/>
              </a:rPr>
              <a:t>ol</a:t>
            </a:r>
            <a:r>
              <a:rPr lang="en-US" sz="3136" dirty="0">
                <a:solidFill>
                  <a:srgbClr val="002050"/>
                </a:solidFill>
                <a:latin typeface="Consolas" panose="020B0609020204030204" pitchFamily="49" charset="0"/>
              </a:rPr>
              <a:t>&gt;</a:t>
            </a:r>
          </a:p>
          <a:p>
            <a:pPr marL="0" indent="0">
              <a:buNone/>
            </a:pPr>
            <a:r>
              <a:rPr lang="en-US" sz="3136" dirty="0">
                <a:solidFill>
                  <a:srgbClr val="002050"/>
                </a:solidFill>
                <a:latin typeface="Consolas" panose="020B0609020204030204" pitchFamily="49" charset="0"/>
              </a:rPr>
              <a:t>            &lt;li&gt;</a:t>
            </a:r>
          </a:p>
          <a:p>
            <a:pPr marL="0" indent="0">
              <a:buNone/>
            </a:pPr>
            <a:r>
              <a:rPr lang="en-US" sz="3136" dirty="0">
                <a:solidFill>
                  <a:srgbClr val="002050"/>
                </a:solidFill>
                <a:latin typeface="Consolas" panose="020B0609020204030204" pitchFamily="49" charset="0"/>
              </a:rPr>
              <a:t>                </a:t>
            </a:r>
            <a:r>
              <a:rPr lang="en-US" sz="3136" b="1" dirty="0">
                <a:solidFill>
                  <a:srgbClr val="002050"/>
                </a:solidFill>
                <a:latin typeface="Consolas" panose="020B0609020204030204" pitchFamily="49" charset="0"/>
              </a:rPr>
              <a:t>@</a:t>
            </a:r>
            <a:r>
              <a:rPr lang="en-US" sz="3136" b="1" dirty="0" err="1">
                <a:solidFill>
                  <a:srgbClr val="002050"/>
                </a:solidFill>
                <a:latin typeface="Consolas" panose="020B0609020204030204" pitchFamily="49" charset="0"/>
              </a:rPr>
              <a:t>Html.LabelFor</a:t>
            </a:r>
            <a:r>
              <a:rPr lang="en-US" sz="3136" b="1" dirty="0">
                <a:solidFill>
                  <a:srgbClr val="002050"/>
                </a:solidFill>
                <a:latin typeface="Consolas" panose="020B0609020204030204" pitchFamily="49" charset="0"/>
              </a:rPr>
              <a:t>(m =&gt; </a:t>
            </a:r>
            <a:r>
              <a:rPr lang="en-US" sz="3136" b="1" dirty="0" err="1">
                <a:solidFill>
                  <a:srgbClr val="002050"/>
                </a:solidFill>
                <a:latin typeface="Consolas" panose="020B0609020204030204" pitchFamily="49" charset="0"/>
              </a:rPr>
              <a:t>m.UserName</a:t>
            </a:r>
            <a:r>
              <a:rPr lang="en-US" sz="3136" b="1" dirty="0">
                <a:solidFill>
                  <a:srgbClr val="002050"/>
                </a:solidFill>
                <a:latin typeface="Consolas" panose="020B0609020204030204" pitchFamily="49" charset="0"/>
              </a:rPr>
              <a:t>)</a:t>
            </a:r>
          </a:p>
          <a:p>
            <a:pPr marL="0" indent="0">
              <a:buNone/>
            </a:pPr>
            <a:r>
              <a:rPr lang="en-US" sz="3136" b="1" dirty="0">
                <a:solidFill>
                  <a:srgbClr val="002050"/>
                </a:solidFill>
                <a:latin typeface="Consolas" panose="020B0609020204030204" pitchFamily="49" charset="0"/>
              </a:rPr>
              <a:t>                @</a:t>
            </a:r>
            <a:r>
              <a:rPr lang="en-US" sz="3136" b="1" dirty="0" err="1">
                <a:solidFill>
                  <a:srgbClr val="002050"/>
                </a:solidFill>
                <a:latin typeface="Consolas" panose="020B0609020204030204" pitchFamily="49" charset="0"/>
              </a:rPr>
              <a:t>Html.TextBoxFor</a:t>
            </a:r>
            <a:r>
              <a:rPr lang="en-US" sz="3136" b="1" dirty="0">
                <a:solidFill>
                  <a:srgbClr val="002050"/>
                </a:solidFill>
                <a:latin typeface="Consolas" panose="020B0609020204030204" pitchFamily="49" charset="0"/>
              </a:rPr>
              <a:t>(m =&gt; </a:t>
            </a:r>
            <a:r>
              <a:rPr lang="en-US" sz="3136" b="1" dirty="0" err="1">
                <a:solidFill>
                  <a:srgbClr val="002050"/>
                </a:solidFill>
                <a:latin typeface="Consolas" panose="020B0609020204030204" pitchFamily="49" charset="0"/>
              </a:rPr>
              <a:t>m.UserName</a:t>
            </a:r>
            <a:r>
              <a:rPr lang="en-US" sz="3136" b="1" dirty="0">
                <a:solidFill>
                  <a:srgbClr val="002050"/>
                </a:solidFill>
                <a:latin typeface="Consolas" panose="020B0609020204030204" pitchFamily="49" charset="0"/>
              </a:rPr>
              <a:t>)</a:t>
            </a:r>
          </a:p>
          <a:p>
            <a:pPr marL="0" indent="0">
              <a:buNone/>
            </a:pPr>
            <a:r>
              <a:rPr lang="en-US" sz="3136" dirty="0">
                <a:solidFill>
                  <a:srgbClr val="002050"/>
                </a:solidFill>
                <a:latin typeface="Consolas" panose="020B0609020204030204" pitchFamily="49" charset="0"/>
              </a:rPr>
              <a:t>                @</a:t>
            </a:r>
            <a:r>
              <a:rPr lang="en-US" sz="3136" dirty="0" err="1">
                <a:solidFill>
                  <a:srgbClr val="002050"/>
                </a:solidFill>
                <a:latin typeface="Consolas" panose="020B0609020204030204" pitchFamily="49" charset="0"/>
              </a:rPr>
              <a:t>Html.ValidationMessageFor</a:t>
            </a:r>
            <a:r>
              <a:rPr lang="en-US" sz="3136" dirty="0">
                <a:solidFill>
                  <a:srgbClr val="002050"/>
                </a:solidFill>
                <a:latin typeface="Consolas" panose="020B0609020204030204" pitchFamily="49" charset="0"/>
              </a:rPr>
              <a:t>(m =&gt; </a:t>
            </a:r>
            <a:r>
              <a:rPr lang="en-US" sz="3136" dirty="0" err="1">
                <a:solidFill>
                  <a:srgbClr val="002050"/>
                </a:solidFill>
                <a:latin typeface="Consolas" panose="020B0609020204030204" pitchFamily="49" charset="0"/>
              </a:rPr>
              <a:t>m.UserName</a:t>
            </a:r>
            <a:r>
              <a:rPr lang="en-US" sz="3136" dirty="0">
                <a:solidFill>
                  <a:srgbClr val="002050"/>
                </a:solidFill>
                <a:latin typeface="Consolas" panose="020B0609020204030204" pitchFamily="49" charset="0"/>
              </a:rPr>
              <a:t>)</a:t>
            </a:r>
          </a:p>
          <a:p>
            <a:pPr marL="0" indent="0">
              <a:buNone/>
            </a:pPr>
            <a:r>
              <a:rPr lang="en-US" sz="3136" dirty="0">
                <a:solidFill>
                  <a:srgbClr val="002050"/>
                </a:solidFill>
                <a:latin typeface="Consolas" panose="020B0609020204030204" pitchFamily="49" charset="0"/>
              </a:rPr>
              <a:t>            &lt;/li&gt;</a:t>
            </a:r>
          </a:p>
        </p:txBody>
      </p:sp>
    </p:spTree>
    <p:extLst>
      <p:ext uri="{BB962C8B-B14F-4D97-AF65-F5344CB8AC3E}">
        <p14:creationId xmlns:p14="http://schemas.microsoft.com/office/powerpoint/2010/main" val="35303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265689"/>
          </a:xfrm>
          <a:solidFill>
            <a:schemeClr val="bg1">
              <a:lumMod val="85000"/>
            </a:schemeClr>
          </a:solidFill>
        </p:spPr>
        <p:txBody>
          <a:bodyPr>
            <a:normAutofit/>
          </a:bodyPr>
          <a:lstStyle/>
          <a:p>
            <a:pPr marL="0" indent="0">
              <a:buNone/>
            </a:pPr>
            <a:r>
              <a:rPr lang="en-US" sz="1961" dirty="0">
                <a:solidFill>
                  <a:srgbClr val="002050"/>
                </a:solidFill>
                <a:latin typeface="Consolas" panose="020B0609020204030204" pitchFamily="49" charset="0"/>
              </a:rPr>
              <a:t>&lt;form anti-forgery=“true“ validation-summary=“true” action="Create“&gt; </a:t>
            </a:r>
          </a:p>
          <a:p>
            <a:pPr marL="0" indent="0">
              <a:buNone/>
            </a:pPr>
            <a:r>
              <a:rPr lang="en-US" sz="1961" dirty="0">
                <a:solidFill>
                  <a:srgbClr val="002050"/>
                </a:solidFill>
                <a:latin typeface="Consolas" panose="020B0609020204030204" pitchFamily="49" charset="0"/>
              </a:rPr>
              <a:t>   &lt;</a:t>
            </a:r>
            <a:r>
              <a:rPr lang="en-US" sz="1961" dirty="0" err="1">
                <a:solidFill>
                  <a:srgbClr val="002050"/>
                </a:solidFill>
                <a:latin typeface="Consolas" panose="020B0609020204030204" pitchFamily="49" charset="0"/>
              </a:rPr>
              <a:t>fieldset</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&lt;legend&gt;Log in Form&lt;/legend&gt;</a:t>
            </a:r>
          </a:p>
          <a:p>
            <a:pPr marL="0" indent="0">
              <a:buNone/>
            </a:pPr>
            <a:r>
              <a:rPr lang="en-US" sz="1961" dirty="0">
                <a:solidFill>
                  <a:srgbClr val="002050"/>
                </a:solidFill>
                <a:latin typeface="Consolas" panose="020B0609020204030204" pitchFamily="49" charset="0"/>
              </a:rPr>
              <a:t>        &lt;</a:t>
            </a:r>
            <a:r>
              <a:rPr lang="en-US" sz="1961" dirty="0" err="1">
                <a:solidFill>
                  <a:srgbClr val="002050"/>
                </a:solidFill>
                <a:latin typeface="Consolas" panose="020B0609020204030204" pitchFamily="49" charset="0"/>
              </a:rPr>
              <a:t>ol</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&lt;li&gt;</a:t>
            </a:r>
          </a:p>
          <a:p>
            <a:pPr marL="0" indent="0">
              <a:buNone/>
            </a:pPr>
            <a:r>
              <a:rPr lang="en-US" sz="1961" dirty="0">
                <a:solidFill>
                  <a:srgbClr val="002050"/>
                </a:solidFill>
                <a:latin typeface="Consolas" panose="020B0609020204030204" pitchFamily="49" charset="0"/>
              </a:rPr>
              <a:t>            &lt;label for=“</a:t>
            </a:r>
            <a:r>
              <a:rPr lang="en-US" sz="1961" dirty="0" err="1">
                <a:solidFill>
                  <a:srgbClr val="002050"/>
                </a:solidFill>
                <a:latin typeface="Consolas" panose="020B0609020204030204" pitchFamily="49" charset="0"/>
              </a:rPr>
              <a:t>UserName</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&lt;input for=“</a:t>
            </a:r>
            <a:r>
              <a:rPr lang="en-US" sz="1961" dirty="0" err="1">
                <a:solidFill>
                  <a:srgbClr val="002050"/>
                </a:solidFill>
                <a:latin typeface="Consolas" panose="020B0609020204030204" pitchFamily="49" charset="0"/>
              </a:rPr>
              <a:t>UserName</a:t>
            </a:r>
            <a:r>
              <a:rPr lang="en-US" sz="1961" dirty="0">
                <a:solidFill>
                  <a:srgbClr val="002050"/>
                </a:solidFill>
                <a:latin typeface="Consolas" panose="020B0609020204030204" pitchFamily="49" charset="0"/>
              </a:rPr>
              <a:t>”&gt;</a:t>
            </a:r>
          </a:p>
          <a:p>
            <a:pPr marL="0" indent="0">
              <a:buNone/>
            </a:pPr>
            <a:r>
              <a:rPr lang="en-US" sz="1961" dirty="0">
                <a:solidFill>
                  <a:srgbClr val="002050"/>
                </a:solidFill>
                <a:latin typeface="Consolas" panose="020B0609020204030204" pitchFamily="49" charset="0"/>
              </a:rPr>
              <a:t>            &lt;span validation-for="Name" style="</a:t>
            </a:r>
            <a:r>
              <a:rPr lang="en-US" sz="1961" dirty="0" err="1">
                <a:solidFill>
                  <a:srgbClr val="002050"/>
                </a:solidFill>
                <a:latin typeface="Consolas" panose="020B0609020204030204" pitchFamily="49" charset="0"/>
              </a:rPr>
              <a:t>color:blue</a:t>
            </a:r>
            <a:r>
              <a:rPr lang="en-US" sz="1961" dirty="0">
                <a:solidFill>
                  <a:srgbClr val="002050"/>
                </a:solidFill>
                <a:latin typeface="Consolas" panose="020B0609020204030204" pitchFamily="49" charset="0"/>
              </a:rPr>
              <a:t>" /&gt;</a:t>
            </a:r>
          </a:p>
          <a:p>
            <a:pPr marL="0" indent="0">
              <a:buNone/>
            </a:pPr>
            <a:r>
              <a:rPr lang="en-US" sz="1961" dirty="0">
                <a:solidFill>
                  <a:srgbClr val="002050"/>
                </a:solidFill>
                <a:latin typeface="Consolas" panose="020B0609020204030204" pitchFamily="49" charset="0"/>
              </a:rPr>
              <a:t>          &lt;/li&gt;</a:t>
            </a:r>
          </a:p>
        </p:txBody>
      </p:sp>
    </p:spTree>
    <p:extLst>
      <p:ext uri="{BB962C8B-B14F-4D97-AF65-F5344CB8AC3E}">
        <p14:creationId xmlns:p14="http://schemas.microsoft.com/office/powerpoint/2010/main" val="15990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1585" y="1592244"/>
            <a:ext cx="11363359" cy="1975581"/>
          </a:xfrm>
          <a:prstGeom prst="rect">
            <a:avLst/>
          </a:prstGeom>
          <a:solidFill>
            <a:schemeClr val="bg2"/>
          </a:solidFill>
          <a:ln>
            <a:noFill/>
          </a:ln>
          <a:effectLst/>
        </p:spPr>
        <p:txBody>
          <a:bodyPr vert="horz" wrap="none" lIns="91427" tIns="45713" rIns="91427" bIns="45713" numCol="1" anchor="ctr" anchorCtr="0" compatLnSpc="1">
            <a:prstTxWarp prst="textNoShape">
              <a:avLst/>
            </a:prstTxWarp>
            <a:spAutoFit/>
          </a:bodyPr>
          <a:lstStyle/>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public interface </a:t>
            </a:r>
            <a:r>
              <a:rPr lang="en-US" altLang="en-US" sz="2400" kern="0" dirty="0" err="1">
                <a:solidFill>
                  <a:srgbClr val="025599"/>
                </a:solidFill>
                <a:latin typeface="Arial" panose="020B0604020202020204" pitchFamily="34" charset="0"/>
              </a:rPr>
              <a:t>ITagHelper</a:t>
            </a:r>
            <a:endParaRPr lang="en-US" altLang="en-US" sz="2400" kern="0" dirty="0">
              <a:solidFill>
                <a:srgbClr val="025599"/>
              </a:solidFill>
              <a:latin typeface="Arial" panose="020B0604020202020204" pitchFamily="34" charset="0"/>
            </a:endParaRP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a:t>
            </a: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	int Order { get; }</a:t>
            </a: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	Task </a:t>
            </a:r>
            <a:r>
              <a:rPr lang="en-US" altLang="en-US" sz="2400" kern="0" dirty="0" err="1">
                <a:solidFill>
                  <a:srgbClr val="025599"/>
                </a:solidFill>
                <a:latin typeface="Arial" panose="020B0604020202020204" pitchFamily="34" charset="0"/>
              </a:rPr>
              <a:t>ProcessAsync</a:t>
            </a:r>
            <a:r>
              <a:rPr lang="en-US" altLang="en-US" sz="2400" kern="0" dirty="0">
                <a:solidFill>
                  <a:srgbClr val="025599"/>
                </a:solidFill>
                <a:latin typeface="Arial" panose="020B0604020202020204" pitchFamily="34" charset="0"/>
              </a:rPr>
              <a:t>(</a:t>
            </a:r>
            <a:r>
              <a:rPr lang="en-US" altLang="en-US" sz="2400" kern="0" dirty="0" err="1">
                <a:solidFill>
                  <a:srgbClr val="025599"/>
                </a:solidFill>
                <a:latin typeface="Arial" panose="020B0604020202020204" pitchFamily="34" charset="0"/>
              </a:rPr>
              <a:t>TagHelperContext</a:t>
            </a:r>
            <a:r>
              <a:rPr lang="en-US" altLang="en-US" sz="2400" kern="0" dirty="0">
                <a:solidFill>
                  <a:srgbClr val="025599"/>
                </a:solidFill>
                <a:latin typeface="Arial" panose="020B0604020202020204" pitchFamily="34" charset="0"/>
              </a:rPr>
              <a:t> context, </a:t>
            </a:r>
            <a:r>
              <a:rPr lang="en-US" altLang="en-US" sz="2400" kern="0" dirty="0" err="1">
                <a:solidFill>
                  <a:srgbClr val="025599"/>
                </a:solidFill>
                <a:latin typeface="Arial" panose="020B0604020202020204" pitchFamily="34" charset="0"/>
              </a:rPr>
              <a:t>TagHelperOutput</a:t>
            </a:r>
            <a:r>
              <a:rPr lang="en-US" altLang="en-US" sz="2400" kern="0" dirty="0">
                <a:solidFill>
                  <a:srgbClr val="025599"/>
                </a:solidFill>
                <a:latin typeface="Arial" panose="020B0604020202020204" pitchFamily="34" charset="0"/>
              </a:rPr>
              <a:t> output);</a:t>
            </a:r>
          </a:p>
          <a:p>
            <a:pPr defTabSz="914225" eaLnBrk="0" fontAlgn="base" hangingPunct="0">
              <a:spcBef>
                <a:spcPct val="0"/>
              </a:spcBef>
              <a:spcAft>
                <a:spcPct val="0"/>
              </a:spcAft>
              <a:defRPr/>
            </a:pPr>
            <a:r>
              <a:rPr lang="en-US" altLang="en-US" sz="2400" kern="0" dirty="0">
                <a:solidFill>
                  <a:srgbClr val="025599"/>
                </a:solidFill>
                <a:latin typeface="Arial" panose="020B0604020202020204" pitchFamily="34" charset="0"/>
              </a:rPr>
              <a:t>}</a:t>
            </a:r>
          </a:p>
        </p:txBody>
      </p:sp>
      <p:sp>
        <p:nvSpPr>
          <p:cNvPr id="9" name="Title 3"/>
          <p:cNvSpPr>
            <a:spLocks noGrp="1"/>
          </p:cNvSpPr>
          <p:nvPr>
            <p:ph type="title"/>
          </p:nvPr>
        </p:nvSpPr>
        <p:spPr>
          <a:xfrm>
            <a:off x="561584" y="12452"/>
            <a:ext cx="11078251" cy="1325187"/>
          </a:xfrm>
        </p:spPr>
        <p:txBody>
          <a:bodyPr>
            <a:normAutofit/>
          </a:bodyPr>
          <a:lstStyle/>
          <a:p>
            <a:r>
              <a:rPr lang="en-US" sz="5881" dirty="0" err="1"/>
              <a:t>TagHelpers</a:t>
            </a:r>
            <a:r>
              <a:rPr lang="en-US" sz="5881" dirty="0"/>
              <a:t>: Create Your Own</a:t>
            </a:r>
          </a:p>
        </p:txBody>
      </p:sp>
      <p:sp>
        <p:nvSpPr>
          <p:cNvPr id="10" name="TextBox 9"/>
          <p:cNvSpPr txBox="1"/>
          <p:nvPr/>
        </p:nvSpPr>
        <p:spPr>
          <a:xfrm>
            <a:off x="436233" y="4789521"/>
            <a:ext cx="11198913" cy="845624"/>
          </a:xfrm>
          <a:prstGeom prst="rect">
            <a:avLst/>
          </a:prstGeom>
          <a:noFill/>
        </p:spPr>
        <p:txBody>
          <a:bodyPr wrap="none" rtlCol="0">
            <a:spAutoFit/>
          </a:bodyPr>
          <a:lstStyle/>
          <a:p>
            <a:pPr defTabSz="914225">
              <a:defRPr/>
            </a:pPr>
            <a:r>
              <a:rPr lang="en-US" sz="2400" kern="0" dirty="0">
                <a:solidFill>
                  <a:schemeClr val="bg1"/>
                </a:solidFill>
              </a:rPr>
              <a:t>Examples: </a:t>
            </a:r>
            <a:br>
              <a:rPr lang="en-US" sz="2400" kern="0" dirty="0">
                <a:solidFill>
                  <a:schemeClr val="bg1"/>
                </a:solidFill>
              </a:rPr>
            </a:br>
            <a:r>
              <a:rPr lang="en-US" sz="2400" kern="0" dirty="0">
                <a:solidFill>
                  <a:schemeClr val="bg1"/>
                </a:solidFill>
                <a:hlinkClick r:id="rId3"/>
              </a:rPr>
              <a:t>https://github.com/aspnet/Mvc/tree/dev/src/Microsoft.AspNet.Mvc.TagHelpers</a:t>
            </a:r>
            <a:r>
              <a:rPr lang="en-US" sz="2400" kern="0" dirty="0">
                <a:solidFill>
                  <a:schemeClr val="bg1"/>
                </a:solidFill>
              </a:rPr>
              <a:t> </a:t>
            </a:r>
          </a:p>
        </p:txBody>
      </p:sp>
    </p:spTree>
    <p:extLst>
      <p:ext uri="{BB962C8B-B14F-4D97-AF65-F5344CB8AC3E}">
        <p14:creationId xmlns:p14="http://schemas.microsoft.com/office/powerpoint/2010/main" val="10609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vert="horz" wrap="square" lIns="0" tIns="0" rIns="0" bIns="0" rtlCol="0" anchor="ctr">
            <a:normAutofit/>
          </a:bodyPr>
          <a:lstStyle/>
          <a:p>
            <a:r>
              <a:rPr lang="en-US" sz="3100" b="0" kern="1200" cap="none" spc="-50" baseline="0">
                <a:ln w="3175">
                  <a:noFill/>
                </a:ln>
                <a:effectLst/>
                <a:latin typeface="+mj-lt"/>
                <a:ea typeface="+mn-ea"/>
                <a:cs typeface="Segoe UI" pitchFamily="34" charset="0"/>
              </a:rPr>
              <a:t>SPA Templates: Built on JavaScriptServices</a:t>
            </a:r>
          </a:p>
        </p:txBody>
      </p:sp>
      <p:sp>
        <p:nvSpPr>
          <p:cNvPr id="4" name="Content Placeholder 6"/>
          <p:cNvSpPr txBox="1">
            <a:spLocks/>
          </p:cNvSpPr>
          <p:nvPr/>
        </p:nvSpPr>
        <p:spPr>
          <a:xfrm>
            <a:off x="4938315" y="585788"/>
            <a:ext cx="6669658" cy="5683250"/>
          </a:xfrm>
          <a:prstGeom prst="rect">
            <a:avLst/>
          </a:prstGeom>
        </p:spPr>
        <p:txBody>
          <a:bodyPr vert="horz" wrap="square" lIns="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Useful infrastructure for SPA’s on ASP.NET Core</a:t>
            </a:r>
          </a:p>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Hosts Webpack to compile and serve client-side code</a:t>
            </a:r>
          </a:p>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Advanced features like Hot Module Reloading and client / server side routing integration</a:t>
            </a:r>
          </a:p>
          <a:p>
            <a:pPr marL="0" indent="0" defTabSz="932742">
              <a:lnSpc>
                <a:spcPct val="100000"/>
              </a:lnSpc>
              <a:spcBef>
                <a:spcPct val="20000"/>
              </a:spcBef>
              <a:spcAft>
                <a:spcPts val="1200"/>
              </a:spcAft>
              <a:buSzPct val="90000"/>
              <a:buNone/>
            </a:pPr>
            <a:r>
              <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rPr>
              <a:t>Can invoke arbitrary NPM packages from .NET code</a:t>
            </a:r>
          </a:p>
          <a:p>
            <a:pPr marL="0" indent="0" defTabSz="932742">
              <a:lnSpc>
                <a:spcPct val="100000"/>
              </a:lnSpc>
              <a:spcBef>
                <a:spcPct val="20000"/>
              </a:spcBef>
              <a:spcAft>
                <a:spcPts val="1200"/>
              </a:spcAft>
              <a:buSzPct val="90000"/>
              <a:buNone/>
            </a:pPr>
            <a:endParaRPr lang="en-US" sz="2600" kern="1200" spc="0" baseline="0">
              <a:gradFill>
                <a:gsLst>
                  <a:gs pos="1250">
                    <a:schemeClr val="tx1"/>
                  </a:gs>
                  <a:gs pos="100000">
                    <a:schemeClr val="tx1"/>
                  </a:gs>
                </a:gsLst>
                <a:lin ang="5400000" scaled="0"/>
              </a:gradFill>
              <a:latin typeface="+mn-lt"/>
              <a:ea typeface="+mn-ea"/>
              <a:cs typeface="Segoe UI" panose="020B0502040204020203" pitchFamily="34" charset="0"/>
            </a:endParaRPr>
          </a:p>
          <a:p>
            <a:pPr marL="0" indent="0" defTabSz="932742">
              <a:lnSpc>
                <a:spcPct val="100000"/>
              </a:lnSpc>
              <a:spcBef>
                <a:spcPct val="20000"/>
              </a:spcBef>
              <a:spcAft>
                <a:spcPts val="1200"/>
              </a:spcAft>
              <a:buSzPct val="90000"/>
              <a:buNone/>
            </a:pPr>
            <a:r>
              <a:rPr lang="en-US" sz="2600" u="sng" kern="1200" spc="0" baseline="0">
                <a:gradFill>
                  <a:gsLst>
                    <a:gs pos="1250">
                      <a:schemeClr val="tx1"/>
                    </a:gs>
                    <a:gs pos="100000">
                      <a:schemeClr val="tx1"/>
                    </a:gs>
                  </a:gsLst>
                  <a:lin ang="5400000" scaled="0"/>
                </a:gradFill>
                <a:latin typeface="+mn-lt"/>
                <a:ea typeface="+mn-ea"/>
                <a:cs typeface="Segoe UI" panose="020B0502040204020203" pitchFamily="34" charset="0"/>
              </a:rPr>
              <a:t>https://github.com/aspnet/JavaScriptServices </a:t>
            </a:r>
          </a:p>
        </p:txBody>
      </p:sp>
    </p:spTree>
    <p:extLst>
      <p:ext uri="{BB962C8B-B14F-4D97-AF65-F5344CB8AC3E}">
        <p14:creationId xmlns:p14="http://schemas.microsoft.com/office/powerpoint/2010/main" val="2792679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P spid="3"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745683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Blazor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Components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MVC / Razor Pages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Web APIs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SignalR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Worker services</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gRPC</a:t>
            </a:r>
            <a:endParaRPr lang="en-US" sz="2000" dirty="0">
              <a:gradFill>
                <a:gsLst>
                  <a:gs pos="2917">
                    <a:schemeClr val="tx1"/>
                  </a:gs>
                  <a:gs pos="30000">
                    <a:schemeClr val="tx1"/>
                  </a:gs>
                </a:gsLst>
                <a:lin ang="5400000" scaled="0"/>
              </a:gradFill>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.NET Core 3.0: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9">
                                            <p:txEl>
                                              <p:pRg st="0" end="0"/>
                                            </p:txEl>
                                          </p:spTgt>
                                        </p:tgtEl>
                                        <p:attrNameLst>
                                          <p:attrName>style.visibility</p:attrName>
                                        </p:attrNameLst>
                                      </p:cBhvr>
                                      <p:to>
                                        <p:strVal val="visible"/>
                                      </p:to>
                                    </p:set>
                                    <p:animEffect transition="in" filter="fade">
                                      <p:cBhvr>
                                        <p:cTn id="14" dur="500"/>
                                        <p:tgtEl>
                                          <p:spTgt spid="109">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9">
                                            <p:txEl>
                                              <p:pRg st="1" end="1"/>
                                            </p:txEl>
                                          </p:spTgt>
                                        </p:tgtEl>
                                        <p:attrNameLst>
                                          <p:attrName>style.visibility</p:attrName>
                                        </p:attrNameLst>
                                      </p:cBhvr>
                                      <p:to>
                                        <p:strVal val="visible"/>
                                      </p:to>
                                    </p:set>
                                    <p:animEffect transition="in" filter="fade">
                                      <p:cBhvr>
                                        <p:cTn id="18" dur="500"/>
                                        <p:tgtEl>
                                          <p:spTgt spid="109">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9">
                                            <p:txEl>
                                              <p:pRg st="2" end="2"/>
                                            </p:txEl>
                                          </p:spTgt>
                                        </p:tgtEl>
                                        <p:attrNameLst>
                                          <p:attrName>style.visibility</p:attrName>
                                        </p:attrNameLst>
                                      </p:cBhvr>
                                      <p:to>
                                        <p:strVal val="visible"/>
                                      </p:to>
                                    </p:set>
                                    <p:animEffect transition="in" filter="fade">
                                      <p:cBhvr>
                                        <p:cTn id="22" dur="500"/>
                                        <p:tgtEl>
                                          <p:spTgt spid="109">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xEl>
                                              <p:pRg st="3" end="3"/>
                                            </p:txEl>
                                          </p:spTgt>
                                        </p:tgtEl>
                                        <p:attrNameLst>
                                          <p:attrName>style.visibility</p:attrName>
                                        </p:attrNameLst>
                                      </p:cBhvr>
                                      <p:to>
                                        <p:strVal val="visible"/>
                                      </p:to>
                                    </p:set>
                                    <p:animEffect transition="in" filter="fade">
                                      <p:cBhvr>
                                        <p:cTn id="26" dur="500"/>
                                        <p:tgtEl>
                                          <p:spTgt spid="10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10">
                                            <p:txEl>
                                              <p:pRg st="0" end="0"/>
                                            </p:txEl>
                                          </p:spTgt>
                                        </p:tgtEl>
                                        <p:attrNameLst>
                                          <p:attrName>style.visibility</p:attrName>
                                        </p:attrNameLst>
                                      </p:cBhvr>
                                      <p:to>
                                        <p:strVal val="visible"/>
                                      </p:to>
                                    </p:set>
                                    <p:animEffect transition="in" filter="fade">
                                      <p:cBhvr>
                                        <p:cTn id="62" dur="500"/>
                                        <p:tgtEl>
                                          <p:spTgt spid="110">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0">
                                            <p:txEl>
                                              <p:pRg st="1" end="1"/>
                                            </p:txEl>
                                          </p:spTgt>
                                        </p:tgtEl>
                                        <p:attrNameLst>
                                          <p:attrName>style.visibility</p:attrName>
                                        </p:attrNameLst>
                                      </p:cBhvr>
                                      <p:to>
                                        <p:strVal val="visible"/>
                                      </p:to>
                                    </p:set>
                                    <p:animEffect transition="in" filter="fade">
                                      <p:cBhvr>
                                        <p:cTn id="66"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5" grpId="0"/>
      <p:bldP spid="108" grpId="0"/>
      <p:bldP spid="5" grpId="0" uiExpand="1" build="p"/>
      <p:bldP spid="109" grpId="0" uiExpand="1" build="p"/>
      <p:bldP spid="1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p:txBody>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
        <p:nvSpPr>
          <p:cNvPr id="4" name="TextBox 3">
            <a:extLst>
              <a:ext uri="{FF2B5EF4-FFF2-40B4-BE49-F238E27FC236}">
                <a16:creationId xmlns:a16="http://schemas.microsoft.com/office/drawing/2014/main" id="{9473468D-BB46-4709-A3D3-FEAF3E74FE80}"/>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dirty="0">
                <a:solidFill>
                  <a:schemeClr val="accent3">
                    <a:lumMod val="40000"/>
                    <a:lumOff val="60000"/>
                  </a:schemeClr>
                </a:solidFill>
              </a:rPr>
              <a:t>Blazor for WebAssembly now in </a:t>
            </a:r>
            <a:r>
              <a:rPr lang="en-US" sz="4000" i="1" dirty="0">
                <a:solidFill>
                  <a:schemeClr val="accent3">
                    <a:lumMod val="40000"/>
                    <a:lumOff val="60000"/>
                  </a:schemeClr>
                </a:solidFill>
              </a:rPr>
              <a:t>official preview!</a:t>
            </a:r>
          </a:p>
        </p:txBody>
      </p:sp>
    </p:spTree>
    <p:extLst>
      <p:ext uri="{BB962C8B-B14F-4D97-AF65-F5344CB8AC3E}">
        <p14:creationId xmlns:p14="http://schemas.microsoft.com/office/powerpoint/2010/main" val="3803692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Tree>
    <p:extLst>
      <p:ext uri="{BB962C8B-B14F-4D97-AF65-F5344CB8AC3E}">
        <p14:creationId xmlns:p14="http://schemas.microsoft.com/office/powerpoint/2010/main" val="17531818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a:xfrm>
            <a:off x="588263" y="457200"/>
            <a:ext cx="11018520" cy="492443"/>
          </a:xfrm>
        </p:spPr>
        <p:txBody>
          <a:bodyPr/>
          <a:lstStyle/>
          <a:p>
            <a:r>
              <a:rPr lang="en-US" sz="3200" dirty="0"/>
              <a:t>Build your own pizza store UI with 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3E1F800-AA1A-4F4C-BC99-270EB7096D8F}"/>
              </a:ext>
            </a:extLst>
          </p:cNvPr>
          <p:cNvGrpSpPr/>
          <p:nvPr/>
        </p:nvGrpSpPr>
        <p:grpSpPr>
          <a:xfrm>
            <a:off x="392570" y="421298"/>
            <a:ext cx="11384519" cy="1939499"/>
            <a:chOff x="392570" y="459594"/>
            <a:chExt cx="11384519" cy="1939499"/>
          </a:xfrm>
        </p:grpSpPr>
        <p:sp>
          <p:nvSpPr>
            <p:cNvPr id="29" name="Rectangle 28">
              <a:extLst>
                <a:ext uri="{FF2B5EF4-FFF2-40B4-BE49-F238E27FC236}">
                  <a16:creationId xmlns:a16="http://schemas.microsoft.com/office/drawing/2014/main" id="{B542288A-81D3-4E2D-90DB-EDEB99BA4BE6}"/>
                </a:ext>
              </a:extLst>
            </p:cNvPr>
            <p:cNvSpPr/>
            <p:nvPr/>
          </p:nvSpPr>
          <p:spPr bwMode="auto">
            <a:xfrm>
              <a:off x="392570" y="459594"/>
              <a:ext cx="11384519" cy="193949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500CDCB-A2E5-45F9-87AC-0137101F61D1}"/>
                </a:ext>
              </a:extLst>
            </p:cNvPr>
            <p:cNvSpPr/>
            <p:nvPr/>
          </p:nvSpPr>
          <p:spPr>
            <a:xfrm>
              <a:off x="4413909" y="1416734"/>
              <a:ext cx="3657600" cy="364715"/>
            </a:xfrm>
            <a:prstGeom prst="rect">
              <a:avLst/>
            </a:prstGeom>
          </p:spPr>
          <p:txBody>
            <a:bodyPr wrap="square">
              <a:spAutoFit/>
            </a:bodyPr>
            <a:lstStyle/>
            <a:p>
              <a:r>
                <a:rPr lang="en-US" sz="1770" dirty="0">
                  <a:hlinkClick r:id="rId2"/>
                </a:rPr>
                <a:t>https://www.telerik.com/blazor-ui</a:t>
              </a:r>
              <a:endParaRPr lang="en-US" sz="1770" dirty="0"/>
            </a:p>
          </p:txBody>
        </p:sp>
        <p:grpSp>
          <p:nvGrpSpPr>
            <p:cNvPr id="18" name="Group 17">
              <a:extLst>
                <a:ext uri="{FF2B5EF4-FFF2-40B4-BE49-F238E27FC236}">
                  <a16:creationId xmlns:a16="http://schemas.microsoft.com/office/drawing/2014/main" id="{13F099C6-F5F9-4D60-A820-03913819EC91}"/>
                </a:ext>
              </a:extLst>
            </p:cNvPr>
            <p:cNvGrpSpPr/>
            <p:nvPr/>
          </p:nvGrpSpPr>
          <p:grpSpPr>
            <a:xfrm>
              <a:off x="462892" y="523965"/>
              <a:ext cx="3657600" cy="1828800"/>
              <a:chOff x="4152597" y="1667107"/>
              <a:chExt cx="3657600" cy="1828800"/>
            </a:xfrm>
          </p:grpSpPr>
          <p:sp>
            <p:nvSpPr>
              <p:cNvPr id="21" name="Rectangle 20">
                <a:extLst>
                  <a:ext uri="{FF2B5EF4-FFF2-40B4-BE49-F238E27FC236}">
                    <a16:creationId xmlns:a16="http://schemas.microsoft.com/office/drawing/2014/main" id="{6EE7F3F7-F367-47D4-A0D7-BB0E6E3674D8}"/>
                  </a:ext>
                </a:extLst>
              </p:cNvPr>
              <p:cNvSpPr/>
              <p:nvPr/>
            </p:nvSpPr>
            <p:spPr bwMode="auto">
              <a:xfrm>
                <a:off x="4152597" y="1667107"/>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B9E3AF02-107E-4ED7-8535-D153667A5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8" b="5976"/>
              <a:stretch/>
            </p:blipFill>
            <p:spPr bwMode="auto">
              <a:xfrm>
                <a:off x="4267199" y="1714441"/>
                <a:ext cx="3428395" cy="1734132"/>
              </a:xfrm>
              <a:prstGeom prst="rect">
                <a:avLst/>
              </a:prstGeom>
              <a:solidFill>
                <a:schemeClr val="tx1"/>
              </a:solidFill>
            </p:spPr>
          </p:pic>
        </p:grpSp>
        <p:sp>
          <p:nvSpPr>
            <p:cNvPr id="20" name="Rectangle 19">
              <a:extLst>
                <a:ext uri="{FF2B5EF4-FFF2-40B4-BE49-F238E27FC236}">
                  <a16:creationId xmlns:a16="http://schemas.microsoft.com/office/drawing/2014/main" id="{FC8C2050-EB5A-4841-BD90-AD8B3AD35B49}"/>
                </a:ext>
              </a:extLst>
            </p:cNvPr>
            <p:cNvSpPr/>
            <p:nvPr/>
          </p:nvSpPr>
          <p:spPr>
            <a:xfrm>
              <a:off x="4413910" y="518550"/>
              <a:ext cx="7315198" cy="907171"/>
            </a:xfrm>
            <a:prstGeom prst="rect">
              <a:avLst/>
            </a:prstGeom>
          </p:spPr>
          <p:txBody>
            <a:bodyPr wrap="square">
              <a:spAutoFit/>
            </a:bodyPr>
            <a:lstStyle/>
            <a:p>
              <a:r>
                <a:rPr lang="en-US" dirty="0"/>
                <a:t>“Telerik UI for Blazor components have been built from the ground-up to ensure you experience shorter development cycles, quick iterations and cut time to market”</a:t>
              </a:r>
            </a:p>
          </p:txBody>
        </p:sp>
      </p:grpSp>
      <p:grpSp>
        <p:nvGrpSpPr>
          <p:cNvPr id="30" name="Group 29">
            <a:extLst>
              <a:ext uri="{FF2B5EF4-FFF2-40B4-BE49-F238E27FC236}">
                <a16:creationId xmlns:a16="http://schemas.microsoft.com/office/drawing/2014/main" id="{2974FE1C-5C5C-44CE-81AE-C81722C45FE5}"/>
              </a:ext>
            </a:extLst>
          </p:cNvPr>
          <p:cNvGrpSpPr/>
          <p:nvPr/>
        </p:nvGrpSpPr>
        <p:grpSpPr>
          <a:xfrm>
            <a:off x="392569" y="2478841"/>
            <a:ext cx="11384519" cy="1939499"/>
            <a:chOff x="392569" y="2467266"/>
            <a:chExt cx="11384519" cy="1939499"/>
          </a:xfrm>
        </p:grpSpPr>
        <p:sp>
          <p:nvSpPr>
            <p:cNvPr id="34" name="Rectangle 33">
              <a:extLst>
                <a:ext uri="{FF2B5EF4-FFF2-40B4-BE49-F238E27FC236}">
                  <a16:creationId xmlns:a16="http://schemas.microsoft.com/office/drawing/2014/main" id="{69DBFEC8-D92A-4DE7-928C-33CAC7E31ABA}"/>
                </a:ext>
              </a:extLst>
            </p:cNvPr>
            <p:cNvSpPr/>
            <p:nvPr/>
          </p:nvSpPr>
          <p:spPr bwMode="auto">
            <a:xfrm>
              <a:off x="392569" y="2467266"/>
              <a:ext cx="11384519" cy="193949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E1A6ABC-1B8A-4E0F-BD4D-A89C1C0FFF65}"/>
                </a:ext>
              </a:extLst>
            </p:cNvPr>
            <p:cNvSpPr/>
            <p:nvPr/>
          </p:nvSpPr>
          <p:spPr>
            <a:xfrm>
              <a:off x="4413908" y="2509145"/>
              <a:ext cx="7315197" cy="907171"/>
            </a:xfrm>
            <a:prstGeom prst="rect">
              <a:avLst/>
            </a:prstGeom>
          </p:spPr>
          <p:txBody>
            <a:bodyPr wrap="square">
              <a:spAutoFit/>
            </a:bodyPr>
            <a:lstStyle/>
            <a:p>
              <a:r>
                <a:rPr lang="en-US" dirty="0">
                  <a:solidFill>
                    <a:srgbClr val="FFFFFF"/>
                  </a:solidFill>
                  <a:latin typeface="Segoe UI" panose="020B0502040204020203" pitchFamily="34" charset="0"/>
                </a:rPr>
                <a:t>“DevExpress UI for Blazor ships with 7 UI components</a:t>
              </a:r>
              <a:br>
                <a:rPr lang="en-US" dirty="0"/>
              </a:br>
              <a:r>
                <a:rPr lang="en-US" dirty="0">
                  <a:solidFill>
                    <a:srgbClr val="FFFFFF"/>
                  </a:solidFill>
                  <a:latin typeface="Segoe UI" panose="020B0502040204020203" pitchFamily="34" charset="0"/>
                </a:rPr>
                <a:t>(including a Data Grid and Pivot Grid) so you can design rich user experiences”</a:t>
              </a:r>
              <a:endParaRPr lang="en-US" dirty="0"/>
            </a:p>
          </p:txBody>
        </p:sp>
        <p:grpSp>
          <p:nvGrpSpPr>
            <p:cNvPr id="19" name="Group 18">
              <a:extLst>
                <a:ext uri="{FF2B5EF4-FFF2-40B4-BE49-F238E27FC236}">
                  <a16:creationId xmlns:a16="http://schemas.microsoft.com/office/drawing/2014/main" id="{F30CF6F0-BA03-4933-84F2-966206B7E7F4}"/>
                </a:ext>
              </a:extLst>
            </p:cNvPr>
            <p:cNvGrpSpPr/>
            <p:nvPr/>
          </p:nvGrpSpPr>
          <p:grpSpPr>
            <a:xfrm>
              <a:off x="462892" y="2514600"/>
              <a:ext cx="3657600" cy="1828800"/>
              <a:chOff x="336216" y="4992061"/>
              <a:chExt cx="3657600" cy="1828800"/>
            </a:xfrm>
          </p:grpSpPr>
          <p:sp>
            <p:nvSpPr>
              <p:cNvPr id="16" name="Rectangle 15">
                <a:extLst>
                  <a:ext uri="{FF2B5EF4-FFF2-40B4-BE49-F238E27FC236}">
                    <a16:creationId xmlns:a16="http://schemas.microsoft.com/office/drawing/2014/main" id="{5A4CB48C-774A-4FB6-B2E9-94FEBCCA0D93}"/>
                  </a:ext>
                </a:extLst>
              </p:cNvPr>
              <p:cNvSpPr/>
              <p:nvPr/>
            </p:nvSpPr>
            <p:spPr bwMode="auto">
              <a:xfrm>
                <a:off x="336216" y="4992061"/>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allvectorlogo.com/img/2016/04/devexpress-logo.png">
                <a:extLst>
                  <a:ext uri="{FF2B5EF4-FFF2-40B4-BE49-F238E27FC236}">
                    <a16:creationId xmlns:a16="http://schemas.microsoft.com/office/drawing/2014/main" id="{AFF61AB8-6C92-427F-9BB8-A0FA12E490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59" t="15757" r="10308" b="18491"/>
              <a:stretch/>
            </p:blipFill>
            <p:spPr bwMode="auto">
              <a:xfrm>
                <a:off x="366036" y="5102113"/>
                <a:ext cx="3589375" cy="160869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32D7AD68-0DF5-476C-8887-68F53C96C33E}"/>
                </a:ext>
              </a:extLst>
            </p:cNvPr>
            <p:cNvSpPr/>
            <p:nvPr/>
          </p:nvSpPr>
          <p:spPr>
            <a:xfrm>
              <a:off x="4413908" y="3416316"/>
              <a:ext cx="3762925" cy="363946"/>
            </a:xfrm>
            <a:prstGeom prst="rect">
              <a:avLst/>
            </a:prstGeom>
          </p:spPr>
          <p:txBody>
            <a:bodyPr wrap="square">
              <a:spAutoFit/>
            </a:bodyPr>
            <a:lstStyle/>
            <a:p>
              <a:r>
                <a:rPr lang="en-US" dirty="0">
                  <a:hlinkClick r:id="rId5"/>
                </a:rPr>
                <a:t>https://www.devexpress.com/blazor</a:t>
              </a:r>
              <a:endParaRPr lang="en-US" dirty="0"/>
            </a:p>
          </p:txBody>
        </p:sp>
      </p:grpSp>
      <p:grpSp>
        <p:nvGrpSpPr>
          <p:cNvPr id="32" name="Group 31">
            <a:extLst>
              <a:ext uri="{FF2B5EF4-FFF2-40B4-BE49-F238E27FC236}">
                <a16:creationId xmlns:a16="http://schemas.microsoft.com/office/drawing/2014/main" id="{4F76FCA7-127D-4D2C-A408-F67B659C7990}"/>
              </a:ext>
            </a:extLst>
          </p:cNvPr>
          <p:cNvGrpSpPr/>
          <p:nvPr/>
        </p:nvGrpSpPr>
        <p:grpSpPr>
          <a:xfrm>
            <a:off x="392569" y="4510351"/>
            <a:ext cx="11384519" cy="1939499"/>
            <a:chOff x="392569" y="4467268"/>
            <a:chExt cx="11384519" cy="1939499"/>
          </a:xfrm>
        </p:grpSpPr>
        <p:sp>
          <p:nvSpPr>
            <p:cNvPr id="35" name="Rectangle 34">
              <a:extLst>
                <a:ext uri="{FF2B5EF4-FFF2-40B4-BE49-F238E27FC236}">
                  <a16:creationId xmlns:a16="http://schemas.microsoft.com/office/drawing/2014/main" id="{61B1D206-9A72-45B6-B3AB-853F6CE1D0D0}"/>
                </a:ext>
              </a:extLst>
            </p:cNvPr>
            <p:cNvSpPr/>
            <p:nvPr/>
          </p:nvSpPr>
          <p:spPr bwMode="auto">
            <a:xfrm>
              <a:off x="392569" y="4467268"/>
              <a:ext cx="11384519" cy="193949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8D1BEB47-FA8A-4BD9-9AEE-A58A06E8E1AF}"/>
                </a:ext>
              </a:extLst>
            </p:cNvPr>
            <p:cNvGrpSpPr/>
            <p:nvPr/>
          </p:nvGrpSpPr>
          <p:grpSpPr>
            <a:xfrm>
              <a:off x="462892" y="4505235"/>
              <a:ext cx="3657600" cy="1828800"/>
              <a:chOff x="424487" y="1726323"/>
              <a:chExt cx="3657600" cy="1828800"/>
            </a:xfrm>
          </p:grpSpPr>
          <p:sp>
            <p:nvSpPr>
              <p:cNvPr id="22" name="Rectangle 21">
                <a:extLst>
                  <a:ext uri="{FF2B5EF4-FFF2-40B4-BE49-F238E27FC236}">
                    <a16:creationId xmlns:a16="http://schemas.microsoft.com/office/drawing/2014/main" id="{B7011021-D6A3-4C78-ADD8-00A666AB3873}"/>
                  </a:ext>
                </a:extLst>
              </p:cNvPr>
              <p:cNvSpPr/>
              <p:nvPr/>
            </p:nvSpPr>
            <p:spPr bwMode="auto">
              <a:xfrm>
                <a:off x="424487" y="1726323"/>
                <a:ext cx="36576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s://d2g29cya9iq7ip.cloudfront.net/content/images/company-logos/Syncfusion_Logo_Image.png">
                <a:extLst>
                  <a:ext uri="{FF2B5EF4-FFF2-40B4-BE49-F238E27FC236}">
                    <a16:creationId xmlns:a16="http://schemas.microsoft.com/office/drawing/2014/main" id="{BDAAEF18-9DBE-45D6-AF2E-9BCBE46689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168" b="5779"/>
              <a:stretch/>
            </p:blipFill>
            <p:spPr bwMode="auto">
              <a:xfrm>
                <a:off x="440947" y="1820305"/>
                <a:ext cx="3624680" cy="1675602"/>
              </a:xfrm>
              <a:prstGeom prst="rect">
                <a:avLst/>
              </a:prstGeom>
              <a:solidFill>
                <a:schemeClr val="tx1"/>
              </a:solidFill>
            </p:spPr>
          </p:pic>
        </p:grpSp>
        <p:sp>
          <p:nvSpPr>
            <p:cNvPr id="25" name="Rectangle 24">
              <a:extLst>
                <a:ext uri="{FF2B5EF4-FFF2-40B4-BE49-F238E27FC236}">
                  <a16:creationId xmlns:a16="http://schemas.microsoft.com/office/drawing/2014/main" id="{57BB25CC-8E5E-4E96-BFFF-C4E34406D2D3}"/>
                </a:ext>
              </a:extLst>
            </p:cNvPr>
            <p:cNvSpPr/>
            <p:nvPr/>
          </p:nvSpPr>
          <p:spPr>
            <a:xfrm>
              <a:off x="4413907" y="4505235"/>
              <a:ext cx="7315197" cy="1181862"/>
            </a:xfrm>
            <a:prstGeom prst="rect">
              <a:avLst/>
            </a:prstGeom>
          </p:spPr>
          <p:txBody>
            <a:bodyPr wrap="square">
              <a:spAutoFit/>
            </a:bodyPr>
            <a:lstStyle/>
            <a:p>
              <a:r>
                <a:rPr lang="en-US" sz="1770" dirty="0"/>
                <a:t>“The </a:t>
              </a:r>
              <a:r>
                <a:rPr lang="en-US" sz="1770" dirty="0" err="1"/>
                <a:t>Syncfusion</a:t>
              </a:r>
              <a:r>
                <a:rPr lang="en-US" sz="1770" dirty="0"/>
                <a:t> ASP.NET Core Blazor Components library is the only suite that you will ever need to build an application, containing over 60 high-performance, lightweight, modular, and responsive UI controls in a single package.”</a:t>
              </a:r>
            </a:p>
          </p:txBody>
        </p:sp>
        <p:sp>
          <p:nvSpPr>
            <p:cNvPr id="28" name="Rectangle 27">
              <a:extLst>
                <a:ext uri="{FF2B5EF4-FFF2-40B4-BE49-F238E27FC236}">
                  <a16:creationId xmlns:a16="http://schemas.microsoft.com/office/drawing/2014/main" id="{530BAE4A-B258-46BE-B6E2-FD9B314230F5}"/>
                </a:ext>
              </a:extLst>
            </p:cNvPr>
            <p:cNvSpPr/>
            <p:nvPr/>
          </p:nvSpPr>
          <p:spPr>
            <a:xfrm>
              <a:off x="4413907" y="5681602"/>
              <a:ext cx="5024068" cy="363946"/>
            </a:xfrm>
            <a:prstGeom prst="rect">
              <a:avLst/>
            </a:prstGeom>
          </p:spPr>
          <p:txBody>
            <a:bodyPr wrap="none">
              <a:spAutoFit/>
            </a:bodyPr>
            <a:lstStyle/>
            <a:p>
              <a:r>
                <a:rPr lang="en-US" dirty="0">
                  <a:hlinkClick r:id="rId7"/>
                </a:rPr>
                <a:t>https://www.syncfusion.com/blazor-components</a:t>
              </a:r>
              <a:endParaRPr lang="en-US" dirty="0"/>
            </a:p>
          </p:txBody>
        </p:sp>
      </p:grpSp>
    </p:spTree>
    <p:extLst>
      <p:ext uri="{BB962C8B-B14F-4D97-AF65-F5344CB8AC3E}">
        <p14:creationId xmlns:p14="http://schemas.microsoft.com/office/powerpoint/2010/main" val="3891522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1+#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p:txBody>
          <a:bodyPr/>
          <a:lstStyle/>
          <a:p>
            <a:r>
              <a:rPr lang="en-US" dirty="0"/>
              <a:t>Pages &amp; Views with Components</a:t>
            </a:r>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4"/>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981-943C-4351-8C87-0F09792E2826}"/>
              </a:ext>
            </a:extLst>
          </p:cNvPr>
          <p:cNvSpPr>
            <a:spLocks noGrp="1"/>
          </p:cNvSpPr>
          <p:nvPr>
            <p:ph type="title"/>
          </p:nvPr>
        </p:nvSpPr>
        <p:spPr/>
        <p:txBody>
          <a:bodyPr/>
          <a:lstStyle/>
          <a:p>
            <a:r>
              <a:rPr lang="en-US" dirty="0"/>
              <a:t>Updated SPA templates</a:t>
            </a:r>
          </a:p>
        </p:txBody>
      </p:sp>
      <p:sp>
        <p:nvSpPr>
          <p:cNvPr id="3" name="Text Placeholder 2">
            <a:extLst>
              <a:ext uri="{FF2B5EF4-FFF2-40B4-BE49-F238E27FC236}">
                <a16:creationId xmlns:a16="http://schemas.microsoft.com/office/drawing/2014/main" id="{C0AF2DC0-4369-476A-BC7F-590356CA33BF}"/>
              </a:ext>
            </a:extLst>
          </p:cNvPr>
          <p:cNvSpPr>
            <a:spLocks noGrp="1"/>
          </p:cNvSpPr>
          <p:nvPr>
            <p:ph sz="quarter" idx="10"/>
          </p:nvPr>
        </p:nvSpPr>
        <p:spPr/>
        <p:txBody>
          <a:bodyPr/>
          <a:lstStyle/>
          <a:p>
            <a:r>
              <a:rPr lang="en-US" dirty="0"/>
              <a:t>Angular 7*</a:t>
            </a:r>
          </a:p>
          <a:p>
            <a:r>
              <a:rPr lang="en-US" dirty="0"/>
              <a:t>React 16</a:t>
            </a:r>
          </a:p>
          <a:p>
            <a:r>
              <a:rPr lang="en-US" dirty="0"/>
              <a:t>Authentication support with </a:t>
            </a:r>
            <a:r>
              <a:rPr lang="en-US" dirty="0" err="1"/>
              <a:t>IdentityServer</a:t>
            </a:r>
            <a:endParaRPr lang="en-US" dirty="0"/>
          </a:p>
        </p:txBody>
      </p:sp>
      <p:pic>
        <p:nvPicPr>
          <p:cNvPr id="2050" name="Picture 2" descr="See the source image">
            <a:extLst>
              <a:ext uri="{FF2B5EF4-FFF2-40B4-BE49-F238E27FC236}">
                <a16:creationId xmlns:a16="http://schemas.microsoft.com/office/drawing/2014/main" id="{B27AA772-FCF8-4603-A424-CB8D2D197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646" y="3322558"/>
            <a:ext cx="2962031" cy="296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act logo">
            <a:extLst>
              <a:ext uri="{FF2B5EF4-FFF2-40B4-BE49-F238E27FC236}">
                <a16:creationId xmlns:a16="http://schemas.microsoft.com/office/drawing/2014/main" id="{020049BE-5EFC-4801-A548-8668F144E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427" y="3300827"/>
            <a:ext cx="4189045" cy="29585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9F8E0DC-342E-469E-989D-ABA83DFBB457}"/>
              </a:ext>
            </a:extLst>
          </p:cNvPr>
          <p:cNvGrpSpPr/>
          <p:nvPr/>
        </p:nvGrpSpPr>
        <p:grpSpPr>
          <a:xfrm>
            <a:off x="7283003" y="3322558"/>
            <a:ext cx="4189045" cy="2958513"/>
            <a:chOff x="7415865" y="3322558"/>
            <a:chExt cx="4189045" cy="2958513"/>
          </a:xfrm>
        </p:grpSpPr>
        <p:pic>
          <p:nvPicPr>
            <p:cNvPr id="9" name="Picture 6" descr="Image result for react logo">
              <a:extLst>
                <a:ext uri="{FF2B5EF4-FFF2-40B4-BE49-F238E27FC236}">
                  <a16:creationId xmlns:a16="http://schemas.microsoft.com/office/drawing/2014/main" id="{ED646F9C-C261-4D50-A75A-8B7D6DD42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65" y="3322558"/>
              <a:ext cx="4189045" cy="29585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3A9AE831-671C-4138-B120-AD07D8663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079" y="3763414"/>
              <a:ext cx="1949419" cy="176181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0931B75-9371-4B38-A5EA-2F0B71B5F84D}"/>
              </a:ext>
            </a:extLst>
          </p:cNvPr>
          <p:cNvSpPr txBox="1"/>
          <p:nvPr/>
        </p:nvSpPr>
        <p:spPr>
          <a:xfrm>
            <a:off x="2278827" y="6127182"/>
            <a:ext cx="88966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Angular</a:t>
            </a:r>
          </a:p>
        </p:txBody>
      </p:sp>
      <p:sp>
        <p:nvSpPr>
          <p:cNvPr id="10" name="TextBox 9">
            <a:extLst>
              <a:ext uri="{FF2B5EF4-FFF2-40B4-BE49-F238E27FC236}">
                <a16:creationId xmlns:a16="http://schemas.microsoft.com/office/drawing/2014/main" id="{D215FEBB-B30F-4FEE-A9A3-9FFCC18FB484}"/>
              </a:ext>
            </a:extLst>
          </p:cNvPr>
          <p:cNvSpPr txBox="1"/>
          <p:nvPr/>
        </p:nvSpPr>
        <p:spPr>
          <a:xfrm>
            <a:off x="5705723" y="6127182"/>
            <a:ext cx="6164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React</a:t>
            </a:r>
          </a:p>
        </p:txBody>
      </p:sp>
      <p:sp>
        <p:nvSpPr>
          <p:cNvPr id="11" name="TextBox 10">
            <a:extLst>
              <a:ext uri="{FF2B5EF4-FFF2-40B4-BE49-F238E27FC236}">
                <a16:creationId xmlns:a16="http://schemas.microsoft.com/office/drawing/2014/main" id="{FAE80585-E36D-482F-98F6-3FE3DC8FFF72}"/>
              </a:ext>
            </a:extLst>
          </p:cNvPr>
          <p:cNvSpPr txBox="1"/>
          <p:nvPr/>
        </p:nvSpPr>
        <p:spPr>
          <a:xfrm>
            <a:off x="8627838" y="6127182"/>
            <a:ext cx="1486176"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React+Redux</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25488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2B9D-7E72-4EAA-AEF2-8541FF8F74CB}"/>
              </a:ext>
            </a:extLst>
          </p:cNvPr>
          <p:cNvSpPr>
            <a:spLocks noGrp="1"/>
          </p:cNvSpPr>
          <p:nvPr>
            <p:ph type="title"/>
          </p:nvPr>
        </p:nvSpPr>
        <p:spPr/>
        <p:txBody>
          <a:bodyPr/>
          <a:lstStyle/>
          <a:p>
            <a:r>
              <a:rPr lang="en-US" dirty="0"/>
              <a:t>Authentication for SPA templates</a:t>
            </a:r>
          </a:p>
        </p:txBody>
      </p:sp>
      <p:sp>
        <p:nvSpPr>
          <p:cNvPr id="4" name="Text Placeholder 3">
            <a:extLst>
              <a:ext uri="{FF2B5EF4-FFF2-40B4-BE49-F238E27FC236}">
                <a16:creationId xmlns:a16="http://schemas.microsoft.com/office/drawing/2014/main" id="{D1D86EE0-11F4-4B0D-9B5D-1CCB560DE17B}"/>
              </a:ext>
            </a:extLst>
          </p:cNvPr>
          <p:cNvSpPr>
            <a:spLocks noGrp="1"/>
          </p:cNvSpPr>
          <p:nvPr>
            <p:ph sz="quarter" idx="10"/>
          </p:nvPr>
        </p:nvSpPr>
        <p:spPr/>
        <p:txBody>
          <a:bodyPr/>
          <a:lstStyle/>
          <a:p>
            <a:r>
              <a:rPr lang="en-US" dirty="0"/>
              <a:t>Built-in client UI for login/logout</a:t>
            </a:r>
          </a:p>
          <a:p>
            <a:r>
              <a:rPr lang="en-US" dirty="0"/>
              <a:t>Easily protect server-side APIs</a:t>
            </a:r>
          </a:p>
          <a:p>
            <a:r>
              <a:rPr lang="en-US" dirty="0"/>
              <a:t>Protect specific parts of your client-side app from unauthorized access</a:t>
            </a:r>
          </a:p>
          <a:p>
            <a:r>
              <a:rPr lang="en-US" dirty="0"/>
              <a:t>Powered by </a:t>
            </a:r>
            <a:r>
              <a:rPr lang="en-US" dirty="0" err="1"/>
              <a:t>IdentityServer</a:t>
            </a:r>
            <a:endParaRPr lang="en-US" dirty="0"/>
          </a:p>
        </p:txBody>
      </p:sp>
    </p:spTree>
    <p:extLst>
      <p:ext uri="{BB962C8B-B14F-4D97-AF65-F5344CB8AC3E}">
        <p14:creationId xmlns:p14="http://schemas.microsoft.com/office/powerpoint/2010/main" val="16184305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7714349" y="2904442"/>
            <a:ext cx="3980089" cy="3071543"/>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09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a:prstGeom prst="rect">
            <a:avLst/>
          </a:prstGeom>
        </p:spPr>
        <p:txBody>
          <a:bodyPr wrap="square" anchor="t">
            <a:normAutofit/>
          </a:bodyPr>
          <a:lstStyle/>
          <a:p>
            <a:r>
              <a:rPr lang="en-US" dirty="0"/>
              <a:t>ASP.NET Core features</a:t>
            </a:r>
          </a:p>
        </p:txBody>
      </p:sp>
      <p:graphicFrame>
        <p:nvGraphicFramePr>
          <p:cNvPr id="7" name="Text Placeholder 2">
            <a:extLst>
              <a:ext uri="{FF2B5EF4-FFF2-40B4-BE49-F238E27FC236}">
                <a16:creationId xmlns:a16="http://schemas.microsoft.com/office/drawing/2014/main" id="{3E498CFC-6F20-43F3-8983-209E80AB9929}"/>
              </a:ext>
            </a:extLst>
          </p:cNvPr>
          <p:cNvGraphicFramePr/>
          <p:nvPr>
            <p:extLst>
              <p:ext uri="{D42A27DB-BD31-4B8C-83A1-F6EECF244321}">
                <p14:modId xmlns:p14="http://schemas.microsoft.com/office/powerpoint/2010/main" val="293876393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10530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2"/>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r>
              <a:rPr lang="en-US" dirty="0"/>
              <a:t>, </a:t>
            </a:r>
            <a:r>
              <a:rPr lang="en-US" dirty="0" err="1"/>
              <a:t>WebJobs</a:t>
            </a:r>
            <a:r>
              <a:rPr lang="en-US" dirty="0"/>
              <a:t>, containers</a:t>
            </a:r>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3"/>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6822511" y="1529357"/>
            <a:ext cx="3980089" cy="140124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7923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2"/>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3"/>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4"/>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007D50-2AD3-4CF4-92F3-1AA5ADEC6450}"/>
              </a:ext>
            </a:extLst>
          </p:cNvPr>
          <p:cNvSpPr>
            <a:spLocks noGrp="1"/>
          </p:cNvSpPr>
          <p:nvPr>
            <p:ph type="title"/>
          </p:nvPr>
        </p:nvSpPr>
        <p:spPr/>
        <p:txBody>
          <a:bodyPr/>
          <a:lstStyle/>
          <a:p>
            <a:r>
              <a:rPr lang="en-US" dirty="0"/>
              <a:t>Diagnostics</a:t>
            </a:r>
          </a:p>
        </p:txBody>
      </p:sp>
      <p:grpSp>
        <p:nvGrpSpPr>
          <p:cNvPr id="43" name="Group 42">
            <a:extLst>
              <a:ext uri="{FF2B5EF4-FFF2-40B4-BE49-F238E27FC236}">
                <a16:creationId xmlns:a16="http://schemas.microsoft.com/office/drawing/2014/main" id="{E89D8F61-D0F6-4E4C-97FF-B8EDA2098E65}"/>
              </a:ext>
            </a:extLst>
          </p:cNvPr>
          <p:cNvGrpSpPr/>
          <p:nvPr/>
        </p:nvGrpSpPr>
        <p:grpSpPr>
          <a:xfrm>
            <a:off x="1685423" y="1264106"/>
            <a:ext cx="1020857" cy="1178878"/>
            <a:chOff x="1685423" y="1264106"/>
            <a:chExt cx="1020857" cy="1178878"/>
          </a:xfrm>
        </p:grpSpPr>
        <p:sp>
          <p:nvSpPr>
            <p:cNvPr id="14" name="TextBox 13">
              <a:extLst>
                <a:ext uri="{FF2B5EF4-FFF2-40B4-BE49-F238E27FC236}">
                  <a16:creationId xmlns:a16="http://schemas.microsoft.com/office/drawing/2014/main" id="{B8037370-350D-441A-988D-6B630A1EBD72}"/>
                </a:ext>
              </a:extLst>
            </p:cNvPr>
            <p:cNvSpPr txBox="1"/>
            <p:nvPr/>
          </p:nvSpPr>
          <p:spPr>
            <a:xfrm>
              <a:off x="1685423" y="2135207"/>
              <a:ext cx="10208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Counters</a:t>
              </a:r>
            </a:p>
          </p:txBody>
        </p:sp>
        <p:pic>
          <p:nvPicPr>
            <p:cNvPr id="18" name="Graphic 17" descr="Bar chart">
              <a:extLst>
                <a:ext uri="{FF2B5EF4-FFF2-40B4-BE49-F238E27FC236}">
                  <a16:creationId xmlns:a16="http://schemas.microsoft.com/office/drawing/2014/main" id="{BC189FDF-65D9-47E4-B2C5-FFA325279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9502" y="1264106"/>
              <a:ext cx="914400" cy="914400"/>
            </a:xfrm>
            <a:prstGeom prst="rect">
              <a:avLst/>
            </a:prstGeom>
          </p:spPr>
        </p:pic>
      </p:grpSp>
      <p:grpSp>
        <p:nvGrpSpPr>
          <p:cNvPr id="32" name="Group 31">
            <a:extLst>
              <a:ext uri="{FF2B5EF4-FFF2-40B4-BE49-F238E27FC236}">
                <a16:creationId xmlns:a16="http://schemas.microsoft.com/office/drawing/2014/main" id="{ABB9C06D-493F-4D0A-92E3-7532AC38525E}"/>
              </a:ext>
            </a:extLst>
          </p:cNvPr>
          <p:cNvGrpSpPr/>
          <p:nvPr/>
        </p:nvGrpSpPr>
        <p:grpSpPr>
          <a:xfrm>
            <a:off x="5638800" y="1264106"/>
            <a:ext cx="914400" cy="1178878"/>
            <a:chOff x="5563791" y="1446016"/>
            <a:chExt cx="914400" cy="1178878"/>
          </a:xfrm>
        </p:grpSpPr>
        <p:sp>
          <p:nvSpPr>
            <p:cNvPr id="15" name="TextBox 14">
              <a:extLst>
                <a:ext uri="{FF2B5EF4-FFF2-40B4-BE49-F238E27FC236}">
                  <a16:creationId xmlns:a16="http://schemas.microsoft.com/office/drawing/2014/main" id="{DDFBDCF5-1F51-4CC4-938B-8B15413CF097}"/>
                </a:ext>
              </a:extLst>
            </p:cNvPr>
            <p:cNvSpPr txBox="1"/>
            <p:nvPr/>
          </p:nvSpPr>
          <p:spPr>
            <a:xfrm>
              <a:off x="5673876" y="2317117"/>
              <a:ext cx="694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Traces</a:t>
              </a:r>
            </a:p>
          </p:txBody>
        </p:sp>
        <p:pic>
          <p:nvPicPr>
            <p:cNvPr id="20" name="Graphic 19" descr="Research">
              <a:extLst>
                <a:ext uri="{FF2B5EF4-FFF2-40B4-BE49-F238E27FC236}">
                  <a16:creationId xmlns:a16="http://schemas.microsoft.com/office/drawing/2014/main" id="{F61C6107-AEB8-4384-B79B-64CEA5AFC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3791" y="1446016"/>
              <a:ext cx="914400" cy="914400"/>
            </a:xfrm>
            <a:prstGeom prst="rect">
              <a:avLst/>
            </a:prstGeom>
          </p:spPr>
        </p:pic>
      </p:grpSp>
      <p:grpSp>
        <p:nvGrpSpPr>
          <p:cNvPr id="44" name="Group 43">
            <a:extLst>
              <a:ext uri="{FF2B5EF4-FFF2-40B4-BE49-F238E27FC236}">
                <a16:creationId xmlns:a16="http://schemas.microsoft.com/office/drawing/2014/main" id="{192E8B1E-A0EE-45F4-AC8A-0221A3B6BC47}"/>
              </a:ext>
            </a:extLst>
          </p:cNvPr>
          <p:cNvGrpSpPr/>
          <p:nvPr/>
        </p:nvGrpSpPr>
        <p:grpSpPr>
          <a:xfrm>
            <a:off x="9536483" y="1264106"/>
            <a:ext cx="965517" cy="1178878"/>
            <a:chOff x="9536483" y="1264106"/>
            <a:chExt cx="965517" cy="1178878"/>
          </a:xfrm>
        </p:grpSpPr>
        <p:sp>
          <p:nvSpPr>
            <p:cNvPr id="16" name="TextBox 15">
              <a:extLst>
                <a:ext uri="{FF2B5EF4-FFF2-40B4-BE49-F238E27FC236}">
                  <a16:creationId xmlns:a16="http://schemas.microsoft.com/office/drawing/2014/main" id="{31B40342-106A-4674-A7B8-0DDECC1F2CD0}"/>
                </a:ext>
              </a:extLst>
            </p:cNvPr>
            <p:cNvSpPr txBox="1"/>
            <p:nvPr/>
          </p:nvSpPr>
          <p:spPr>
            <a:xfrm>
              <a:off x="9536483" y="2135207"/>
              <a:ext cx="96551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Dumps</a:t>
              </a:r>
            </a:p>
          </p:txBody>
        </p:sp>
        <p:pic>
          <p:nvPicPr>
            <p:cNvPr id="31" name="Graphic 30" descr="Gears">
              <a:extLst>
                <a:ext uri="{FF2B5EF4-FFF2-40B4-BE49-F238E27FC236}">
                  <a16:creationId xmlns:a16="http://schemas.microsoft.com/office/drawing/2014/main" id="{D55D9672-542C-45D7-A1F4-375577E8B1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2041" y="1264106"/>
              <a:ext cx="914400" cy="914400"/>
            </a:xfrm>
            <a:prstGeom prst="rect">
              <a:avLst/>
            </a:prstGeom>
          </p:spPr>
        </p:pic>
      </p:grpSp>
      <p:sp>
        <p:nvSpPr>
          <p:cNvPr id="33" name="TextBox 32">
            <a:extLst>
              <a:ext uri="{FF2B5EF4-FFF2-40B4-BE49-F238E27FC236}">
                <a16:creationId xmlns:a16="http://schemas.microsoft.com/office/drawing/2014/main" id="{DF549DC9-6AF9-4F45-B3AD-42E81F37A47B}"/>
              </a:ext>
            </a:extLst>
          </p:cNvPr>
          <p:cNvSpPr txBox="1"/>
          <p:nvPr/>
        </p:nvSpPr>
        <p:spPr>
          <a:xfrm>
            <a:off x="347902" y="2914761"/>
            <a:ext cx="365760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Runtime emits metrics via </a:t>
            </a:r>
            <a:r>
              <a:rPr lang="en-US" sz="2000" dirty="0" err="1"/>
              <a:t>EventCounters</a:t>
            </a:r>
            <a:endParaRPr lang="en-US" sz="2000" dirty="0"/>
          </a:p>
          <a:p>
            <a:pPr marL="342900" indent="-342900">
              <a:buFont typeface="Arial" panose="020B0604020202020204" pitchFamily="34" charset="0"/>
              <a:buChar char="•"/>
            </a:pPr>
            <a:r>
              <a:rPr lang="en-US" sz="2000" dirty="0"/>
              <a:t>Ad-hoc analysis and monitoring</a:t>
            </a:r>
          </a:p>
          <a:p>
            <a:pPr marL="342900" indent="-342900">
              <a:buFont typeface="Arial" panose="020B0604020202020204" pitchFamily="34" charset="0"/>
              <a:buChar char="•"/>
            </a:pPr>
            <a:r>
              <a:rPr lang="en-US" sz="2000" dirty="0"/>
              <a:t>ASP.NET Core specific counters coming soon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1D0B0ED9-E927-4799-80AE-800456111698}"/>
              </a:ext>
            </a:extLst>
          </p:cNvPr>
          <p:cNvSpPr txBox="1"/>
          <p:nvPr/>
        </p:nvSpPr>
        <p:spPr>
          <a:xfrm>
            <a:off x="8190440" y="2914761"/>
            <a:ext cx="3657600"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Collect .NET Core process dumps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Analyze dumps with an interactive REPL (</a:t>
            </a:r>
            <a:r>
              <a:rPr lang="en-US" sz="2000" dirty="0"/>
              <a:t>hosted version of SOS)</a:t>
            </a:r>
          </a:p>
        </p:txBody>
      </p:sp>
      <p:sp>
        <p:nvSpPr>
          <p:cNvPr id="35" name="TextBox 34">
            <a:extLst>
              <a:ext uri="{FF2B5EF4-FFF2-40B4-BE49-F238E27FC236}">
                <a16:creationId xmlns:a16="http://schemas.microsoft.com/office/drawing/2014/main" id="{C7BA0AD8-0AEC-46FA-ACB9-3F35012CAF42}"/>
              </a:ext>
            </a:extLst>
          </p:cNvPr>
          <p:cNvSpPr txBox="1"/>
          <p:nvPr/>
        </p:nvSpPr>
        <p:spPr>
          <a:xfrm>
            <a:off x="4267198" y="2914761"/>
            <a:ext cx="3657600"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Generate portable trace files</a:t>
            </a:r>
          </a:p>
          <a:p>
            <a:pPr marL="342900" indent="-342900">
              <a:buFont typeface="Arial" panose="020B0604020202020204" pitchFamily="34" charset="0"/>
              <a:buChar char="•"/>
            </a:pPr>
            <a:r>
              <a:rPr lang="en-US" sz="2000" dirty="0"/>
              <a:t>Analyze with </a:t>
            </a:r>
            <a:r>
              <a:rPr lang="en-US" sz="2000" dirty="0" err="1"/>
              <a:t>perfview</a:t>
            </a:r>
            <a:r>
              <a:rPr lang="en-US" sz="2000" dirty="0"/>
              <a:t>, Visual Studio, or third-party apps (</a:t>
            </a:r>
            <a:r>
              <a:rPr lang="en-US" sz="2000" dirty="0" err="1"/>
              <a:t>speedscope.app</a:t>
            </a:r>
            <a:r>
              <a:rPr lang="en-US" sz="2000" dirty="0"/>
              <a:t>)</a:t>
            </a:r>
            <a:endParaRPr lang="en-US" sz="2000" dirty="0">
              <a:gradFill>
                <a:gsLst>
                  <a:gs pos="2917">
                    <a:schemeClr val="tx1"/>
                  </a:gs>
                  <a:gs pos="30000">
                    <a:schemeClr val="tx1"/>
                  </a:gs>
                </a:gsLst>
                <a:lin ang="5400000" scaled="0"/>
              </a:gradFill>
            </a:endParaRPr>
          </a:p>
        </p:txBody>
      </p:sp>
      <p:sp>
        <p:nvSpPr>
          <p:cNvPr id="36" name="Rectangle 35">
            <a:extLst>
              <a:ext uri="{FF2B5EF4-FFF2-40B4-BE49-F238E27FC236}">
                <a16:creationId xmlns:a16="http://schemas.microsoft.com/office/drawing/2014/main" id="{70037C1F-73C1-420E-9213-767EDE86B234}"/>
              </a:ext>
            </a:extLst>
          </p:cNvPr>
          <p:cNvSpPr/>
          <p:nvPr/>
        </p:nvSpPr>
        <p:spPr>
          <a:xfrm>
            <a:off x="1153737" y="2418008"/>
            <a:ext cx="2084225"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counters</a:t>
            </a:r>
            <a:endParaRPr lang="en-US" dirty="0">
              <a:solidFill>
                <a:schemeClr val="accent3">
                  <a:lumMod val="60000"/>
                  <a:lumOff val="40000"/>
                </a:schemeClr>
              </a:solidFill>
            </a:endParaRPr>
          </a:p>
        </p:txBody>
      </p:sp>
      <p:sp>
        <p:nvSpPr>
          <p:cNvPr id="37" name="Rectangle 36">
            <a:extLst>
              <a:ext uri="{FF2B5EF4-FFF2-40B4-BE49-F238E27FC236}">
                <a16:creationId xmlns:a16="http://schemas.microsoft.com/office/drawing/2014/main" id="{DA9EA453-13A3-445F-82F9-CFF6FEBF9C1E}"/>
              </a:ext>
            </a:extLst>
          </p:cNvPr>
          <p:cNvSpPr/>
          <p:nvPr/>
        </p:nvSpPr>
        <p:spPr>
          <a:xfrm>
            <a:off x="5243842" y="2418008"/>
            <a:ext cx="1704313"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trace</a:t>
            </a:r>
            <a:endParaRPr lang="en-US" dirty="0">
              <a:solidFill>
                <a:schemeClr val="accent3">
                  <a:lumMod val="60000"/>
                  <a:lumOff val="40000"/>
                </a:schemeClr>
              </a:solidFill>
            </a:endParaRPr>
          </a:p>
        </p:txBody>
      </p:sp>
      <p:sp>
        <p:nvSpPr>
          <p:cNvPr id="38" name="Rectangle 37">
            <a:extLst>
              <a:ext uri="{FF2B5EF4-FFF2-40B4-BE49-F238E27FC236}">
                <a16:creationId xmlns:a16="http://schemas.microsoft.com/office/drawing/2014/main" id="{3467E38F-AF69-4366-A6BD-851A986FA8FF}"/>
              </a:ext>
            </a:extLst>
          </p:cNvPr>
          <p:cNvSpPr/>
          <p:nvPr/>
        </p:nvSpPr>
        <p:spPr>
          <a:xfrm>
            <a:off x="9230402" y="2418008"/>
            <a:ext cx="1577676"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dump</a:t>
            </a:r>
            <a:endParaRPr lang="en-US" dirty="0">
              <a:solidFill>
                <a:schemeClr val="accent3">
                  <a:lumMod val="60000"/>
                  <a:lumOff val="40000"/>
                </a:schemeClr>
              </a:solidFill>
            </a:endParaRPr>
          </a:p>
        </p:txBody>
      </p:sp>
      <p:pic>
        <p:nvPicPr>
          <p:cNvPr id="39" name="Picture 38">
            <a:extLst>
              <a:ext uri="{FF2B5EF4-FFF2-40B4-BE49-F238E27FC236}">
                <a16:creationId xmlns:a16="http://schemas.microsoft.com/office/drawing/2014/main" id="{592953D6-D966-4B58-A88B-AF8FFE7049B3}"/>
              </a:ext>
            </a:extLst>
          </p:cNvPr>
          <p:cNvPicPr>
            <a:picLocks noChangeAspect="1"/>
          </p:cNvPicPr>
          <p:nvPr/>
        </p:nvPicPr>
        <p:blipFill>
          <a:blip r:embed="rId8"/>
          <a:stretch>
            <a:fillRect/>
          </a:stretch>
        </p:blipFill>
        <p:spPr>
          <a:xfrm>
            <a:off x="385626" y="4947616"/>
            <a:ext cx="3582151" cy="3048373"/>
          </a:xfrm>
          <a:prstGeom prst="rect">
            <a:avLst/>
          </a:prstGeom>
          <a:effectLst>
            <a:glow rad="101600">
              <a:schemeClr val="accent3">
                <a:satMod val="175000"/>
                <a:alpha val="40000"/>
              </a:schemeClr>
            </a:glow>
          </a:effectLst>
        </p:spPr>
      </p:pic>
      <p:pic>
        <p:nvPicPr>
          <p:cNvPr id="40" name="Picture 2" descr="VS visualization">
            <a:extLst>
              <a:ext uri="{FF2B5EF4-FFF2-40B4-BE49-F238E27FC236}">
                <a16:creationId xmlns:a16="http://schemas.microsoft.com/office/drawing/2014/main" id="{4C705F56-0214-4D61-85C6-E09E61FD3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0" r="1" b="3395"/>
          <a:stretch/>
        </p:blipFill>
        <p:spPr bwMode="auto">
          <a:xfrm>
            <a:off x="4300011" y="4947616"/>
            <a:ext cx="3591973" cy="2462213"/>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2" name="Picture 2" descr="A screenshot of a cell phone&#10;&#10;Description generated with very high confidence">
            <a:extLst>
              <a:ext uri="{FF2B5EF4-FFF2-40B4-BE49-F238E27FC236}">
                <a16:creationId xmlns:a16="http://schemas.microsoft.com/office/drawing/2014/main" id="{1EC5E7C4-45B2-48A6-A9BD-E30E662A3338}"/>
              </a:ext>
            </a:extLst>
          </p:cNvPr>
          <p:cNvPicPr>
            <a:picLocks noChangeAspect="1"/>
          </p:cNvPicPr>
          <p:nvPr/>
        </p:nvPicPr>
        <p:blipFill>
          <a:blip r:embed="rId10"/>
          <a:stretch>
            <a:fillRect/>
          </a:stretch>
        </p:blipFill>
        <p:spPr>
          <a:xfrm>
            <a:off x="8224218" y="4947616"/>
            <a:ext cx="3591973" cy="2280903"/>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213066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animEffect transition="in" filter="fade">
                                      <p:cBhvr>
                                        <p:cTn id="29" dur="500"/>
                                        <p:tgtEl>
                                          <p:spTgt spid="33">
                                            <p:txEl>
                                              <p:pRg st="0" end="0"/>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fade">
                                      <p:cBhvr>
                                        <p:cTn id="33" dur="500"/>
                                        <p:tgtEl>
                                          <p:spTgt spid="33">
                                            <p:txEl>
                                              <p:pRg st="1" end="1"/>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3">
                                            <p:txEl>
                                              <p:pRg st="2" end="2"/>
                                            </p:txEl>
                                          </p:spTgt>
                                        </p:tgtEl>
                                        <p:attrNameLst>
                                          <p:attrName>style.visibility</p:attrName>
                                        </p:attrNameLst>
                                      </p:cBhvr>
                                      <p:to>
                                        <p:strVal val="visible"/>
                                      </p:to>
                                    </p:set>
                                    <p:animEffect transition="in" filter="fade">
                                      <p:cBhvr>
                                        <p:cTn id="37" dur="500"/>
                                        <p:tgtEl>
                                          <p:spTgt spid="3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animEffect transition="in" filter="fade">
                                      <p:cBhvr>
                                        <p:cTn id="47" dur="500"/>
                                        <p:tgtEl>
                                          <p:spTgt spid="35">
                                            <p:txEl>
                                              <p:pRg st="0" end="0"/>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xEl>
                                              <p:pRg st="1" end="1"/>
                                            </p:txEl>
                                          </p:spTgt>
                                        </p:tgtEl>
                                        <p:attrNameLst>
                                          <p:attrName>style.visibility</p:attrName>
                                        </p:attrNameLst>
                                      </p:cBhvr>
                                      <p:to>
                                        <p:strVal val="visible"/>
                                      </p:to>
                                    </p:set>
                                    <p:animEffect transition="in" filter="fade">
                                      <p:cBhvr>
                                        <p:cTn id="51" dur="500"/>
                                        <p:tgtEl>
                                          <p:spTgt spid="35">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fade">
                                      <p:cBhvr>
                                        <p:cTn id="61" dur="500"/>
                                        <p:tgtEl>
                                          <p:spTgt spid="34">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4">
                                            <p:txEl>
                                              <p:pRg st="1" end="1"/>
                                            </p:txEl>
                                          </p:spTgt>
                                        </p:tgtEl>
                                        <p:attrNameLst>
                                          <p:attrName>style.visibility</p:attrName>
                                        </p:attrNameLst>
                                      </p:cBhvr>
                                      <p:to>
                                        <p:strVal val="visible"/>
                                      </p:to>
                                    </p:set>
                                    <p:animEffect transition="in" filter="fade">
                                      <p:cBhvr>
                                        <p:cTn id="65" dur="500"/>
                                        <p:tgtEl>
                                          <p:spTgt spid="34">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allAtOnce"/>
      <p:bldP spid="34" grpId="0" uiExpand="1" build="p"/>
      <p:bldP spid="35" grpId="0" uiExpand="1" build="allAtOnce"/>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x_img284399" descr="image001">
            <a:extLst>
              <a:ext uri="{FF2B5EF4-FFF2-40B4-BE49-F238E27FC236}">
                <a16:creationId xmlns:a16="http://schemas.microsoft.com/office/drawing/2014/main" id="{72718BFB-EA90-444F-9EB1-EAC1993A85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027"/>
          <a:stretch/>
        </p:blipFill>
        <p:spPr bwMode="auto">
          <a:xfrm>
            <a:off x="584518" y="1224452"/>
            <a:ext cx="11018838" cy="5353482"/>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F307AE96-C09B-45C9-A7CD-B05D2CF6F130}"/>
              </a:ext>
            </a:extLst>
          </p:cNvPr>
          <p:cNvSpPr>
            <a:spLocks noGrp="1"/>
          </p:cNvSpPr>
          <p:nvPr>
            <p:ph type="title"/>
          </p:nvPr>
        </p:nvSpPr>
        <p:spPr>
          <a:xfrm>
            <a:off x="588263" y="457200"/>
            <a:ext cx="11018520" cy="553998"/>
          </a:xfrm>
        </p:spPr>
        <p:txBody>
          <a:bodyPr/>
          <a:lstStyle/>
          <a:p>
            <a:r>
              <a:rPr lang="en-US" dirty="0"/>
              <a:t>Azure portal experience</a:t>
            </a:r>
          </a:p>
        </p:txBody>
      </p:sp>
    </p:spTree>
    <p:extLst>
      <p:ext uri="{BB962C8B-B14F-4D97-AF65-F5344CB8AC3E}">
        <p14:creationId xmlns:p14="http://schemas.microsoft.com/office/powerpoint/2010/main" val="5399359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708-FBB7-4C60-B9EB-A5107FDCDD65}"/>
              </a:ext>
            </a:extLst>
          </p:cNvPr>
          <p:cNvSpPr>
            <a:spLocks noGrp="1"/>
          </p:cNvSpPr>
          <p:nvPr>
            <p:ph type="title"/>
          </p:nvPr>
        </p:nvSpPr>
        <p:spPr>
          <a:xfrm>
            <a:off x="1541553" y="457200"/>
            <a:ext cx="10065229" cy="553998"/>
          </a:xfrm>
        </p:spPr>
        <p:txBody>
          <a:bodyPr/>
          <a:lstStyle/>
          <a:p>
            <a:r>
              <a:rPr lang="en-US" dirty="0"/>
              <a:t>Performance Improvements</a:t>
            </a:r>
          </a:p>
        </p:txBody>
      </p:sp>
      <p:sp>
        <p:nvSpPr>
          <p:cNvPr id="9" name="Rectangle 8">
            <a:extLst>
              <a:ext uri="{FF2B5EF4-FFF2-40B4-BE49-F238E27FC236}">
                <a16:creationId xmlns:a16="http://schemas.microsoft.com/office/drawing/2014/main" id="{F1B00A6F-BD27-48DB-80B4-EC22F6F22D0A}"/>
              </a:ext>
            </a:extLst>
          </p:cNvPr>
          <p:cNvSpPr/>
          <p:nvPr/>
        </p:nvSpPr>
        <p:spPr>
          <a:xfrm>
            <a:off x="1363434" y="1838365"/>
            <a:ext cx="1710420"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3.1M RPS</a:t>
            </a:r>
          </a:p>
          <a:p>
            <a:pPr algn="ctr"/>
            <a:r>
              <a:rPr lang="en-US" dirty="0"/>
              <a:t>650 </a:t>
            </a:r>
            <a:r>
              <a:rPr lang="en-US" dirty="0" err="1"/>
              <a:t>ms</a:t>
            </a:r>
            <a:r>
              <a:rPr lang="en-US" dirty="0"/>
              <a:t> TTFR</a:t>
            </a:r>
          </a:p>
          <a:p>
            <a:pPr algn="ctr"/>
            <a:r>
              <a:rPr lang="en-US" dirty="0"/>
              <a:t>1,342 MB</a:t>
            </a:r>
          </a:p>
        </p:txBody>
      </p:sp>
      <p:sp>
        <p:nvSpPr>
          <p:cNvPr id="10" name="Rectangle 9">
            <a:extLst>
              <a:ext uri="{FF2B5EF4-FFF2-40B4-BE49-F238E27FC236}">
                <a16:creationId xmlns:a16="http://schemas.microsoft.com/office/drawing/2014/main" id="{397367E5-C990-4FDD-90A1-EAA696AB0DE8}"/>
              </a:ext>
            </a:extLst>
          </p:cNvPr>
          <p:cNvSpPr/>
          <p:nvPr/>
        </p:nvSpPr>
        <p:spPr>
          <a:xfrm>
            <a:off x="1363434" y="2848923"/>
            <a:ext cx="1710420"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4.35M</a:t>
            </a:r>
            <a:r>
              <a:rPr lang="en-US" dirty="0"/>
              <a:t> RPS</a:t>
            </a:r>
          </a:p>
          <a:p>
            <a:pPr algn="ctr"/>
            <a:r>
              <a:rPr lang="en-US" b="1" dirty="0"/>
              <a:t>356</a:t>
            </a:r>
            <a:r>
              <a:rPr lang="en-US" dirty="0"/>
              <a:t> </a:t>
            </a:r>
            <a:r>
              <a:rPr lang="en-US" dirty="0" err="1"/>
              <a:t>ms</a:t>
            </a:r>
            <a:r>
              <a:rPr lang="en-US" dirty="0"/>
              <a:t> TTFR</a:t>
            </a:r>
          </a:p>
          <a:p>
            <a:pPr algn="ctr"/>
            <a:r>
              <a:rPr lang="en-US" b="1" dirty="0"/>
              <a:t>103</a:t>
            </a:r>
            <a:r>
              <a:rPr lang="en-US" dirty="0"/>
              <a:t> MB</a:t>
            </a:r>
          </a:p>
        </p:txBody>
      </p:sp>
      <p:sp>
        <p:nvSpPr>
          <p:cNvPr id="11" name="Rectangle 10">
            <a:extLst>
              <a:ext uri="{FF2B5EF4-FFF2-40B4-BE49-F238E27FC236}">
                <a16:creationId xmlns:a16="http://schemas.microsoft.com/office/drawing/2014/main" id="{A2E35429-B017-43CD-A500-127A5C1057FF}"/>
              </a:ext>
            </a:extLst>
          </p:cNvPr>
          <p:cNvSpPr/>
          <p:nvPr/>
        </p:nvSpPr>
        <p:spPr>
          <a:xfrm>
            <a:off x="3979406" y="1836676"/>
            <a:ext cx="1710420"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690K RPS</a:t>
            </a:r>
          </a:p>
          <a:p>
            <a:pPr algn="ctr"/>
            <a:r>
              <a:rPr lang="en-US" dirty="0"/>
              <a:t>768 </a:t>
            </a:r>
            <a:r>
              <a:rPr lang="en-US" dirty="0" err="1"/>
              <a:t>ms</a:t>
            </a:r>
            <a:r>
              <a:rPr lang="en-US" dirty="0"/>
              <a:t> TTFR</a:t>
            </a:r>
          </a:p>
          <a:p>
            <a:pPr algn="ctr"/>
            <a:r>
              <a:rPr lang="en-US" dirty="0"/>
              <a:t>1,205 MB</a:t>
            </a:r>
          </a:p>
        </p:txBody>
      </p:sp>
      <p:sp>
        <p:nvSpPr>
          <p:cNvPr id="12" name="Rectangle 11">
            <a:extLst>
              <a:ext uri="{FF2B5EF4-FFF2-40B4-BE49-F238E27FC236}">
                <a16:creationId xmlns:a16="http://schemas.microsoft.com/office/drawing/2014/main" id="{1C9F848F-DF48-4791-9AA0-96A3CE204CA8}"/>
              </a:ext>
            </a:extLst>
          </p:cNvPr>
          <p:cNvSpPr/>
          <p:nvPr/>
        </p:nvSpPr>
        <p:spPr>
          <a:xfrm>
            <a:off x="3979406" y="2847234"/>
            <a:ext cx="1710420"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785K</a:t>
            </a:r>
            <a:r>
              <a:rPr lang="en-US" dirty="0"/>
              <a:t> RPS</a:t>
            </a:r>
          </a:p>
          <a:p>
            <a:pPr algn="ctr"/>
            <a:r>
              <a:rPr lang="en-US" b="1" dirty="0"/>
              <a:t>476</a:t>
            </a:r>
            <a:r>
              <a:rPr lang="en-US" dirty="0"/>
              <a:t> </a:t>
            </a:r>
            <a:r>
              <a:rPr lang="en-US" dirty="0" err="1"/>
              <a:t>ms</a:t>
            </a:r>
            <a:r>
              <a:rPr lang="en-US" dirty="0"/>
              <a:t> TTFR</a:t>
            </a:r>
          </a:p>
          <a:p>
            <a:pPr algn="ctr"/>
            <a:r>
              <a:rPr lang="en-US" b="1" dirty="0"/>
              <a:t>516</a:t>
            </a:r>
            <a:r>
              <a:rPr lang="en-US" dirty="0"/>
              <a:t> MB</a:t>
            </a:r>
          </a:p>
        </p:txBody>
      </p:sp>
      <p:sp>
        <p:nvSpPr>
          <p:cNvPr id="13" name="Rectangle 12">
            <a:extLst>
              <a:ext uri="{FF2B5EF4-FFF2-40B4-BE49-F238E27FC236}">
                <a16:creationId xmlns:a16="http://schemas.microsoft.com/office/drawing/2014/main" id="{8F91AA83-839B-46F4-9813-EC1138FAC329}"/>
              </a:ext>
            </a:extLst>
          </p:cNvPr>
          <p:cNvSpPr/>
          <p:nvPr/>
        </p:nvSpPr>
        <p:spPr>
          <a:xfrm>
            <a:off x="9215429" y="1836676"/>
            <a:ext cx="1756684"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248K RPS</a:t>
            </a:r>
          </a:p>
          <a:p>
            <a:pPr algn="ctr"/>
            <a:r>
              <a:rPr lang="en-US" dirty="0"/>
              <a:t>1,325 </a:t>
            </a:r>
            <a:r>
              <a:rPr lang="en-US" dirty="0" err="1"/>
              <a:t>ms</a:t>
            </a:r>
            <a:r>
              <a:rPr lang="en-US" dirty="0"/>
              <a:t> TTFR</a:t>
            </a:r>
          </a:p>
          <a:p>
            <a:pPr algn="ctr"/>
            <a:r>
              <a:rPr lang="en-US" dirty="0"/>
              <a:t>1,268 MB</a:t>
            </a:r>
          </a:p>
        </p:txBody>
      </p:sp>
      <p:sp>
        <p:nvSpPr>
          <p:cNvPr id="14" name="Rectangle 13">
            <a:extLst>
              <a:ext uri="{FF2B5EF4-FFF2-40B4-BE49-F238E27FC236}">
                <a16:creationId xmlns:a16="http://schemas.microsoft.com/office/drawing/2014/main" id="{8FAAD3B1-C315-45EE-8B79-31122A31F209}"/>
              </a:ext>
            </a:extLst>
          </p:cNvPr>
          <p:cNvSpPr/>
          <p:nvPr/>
        </p:nvSpPr>
        <p:spPr>
          <a:xfrm>
            <a:off x="9215429" y="2847234"/>
            <a:ext cx="1756684"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261K</a:t>
            </a:r>
            <a:r>
              <a:rPr lang="en-US" dirty="0"/>
              <a:t> RPS</a:t>
            </a:r>
          </a:p>
          <a:p>
            <a:pPr algn="ctr"/>
            <a:r>
              <a:rPr lang="en-US" b="1" dirty="0"/>
              <a:t>990</a:t>
            </a:r>
            <a:r>
              <a:rPr lang="en-US" dirty="0"/>
              <a:t> </a:t>
            </a:r>
            <a:r>
              <a:rPr lang="en-US" dirty="0" err="1"/>
              <a:t>ms</a:t>
            </a:r>
            <a:r>
              <a:rPr lang="en-US" dirty="0"/>
              <a:t> TTFR</a:t>
            </a:r>
          </a:p>
          <a:p>
            <a:pPr algn="ctr"/>
            <a:r>
              <a:rPr lang="en-US" b="1" dirty="0"/>
              <a:t>733</a:t>
            </a:r>
            <a:r>
              <a:rPr lang="en-US" dirty="0"/>
              <a:t> MB</a:t>
            </a:r>
          </a:p>
        </p:txBody>
      </p:sp>
      <p:sp>
        <p:nvSpPr>
          <p:cNvPr id="17" name="TextBox 16">
            <a:extLst>
              <a:ext uri="{FF2B5EF4-FFF2-40B4-BE49-F238E27FC236}">
                <a16:creationId xmlns:a16="http://schemas.microsoft.com/office/drawing/2014/main" id="{C52B978A-3D3F-4BAB-B63D-23A2F751953D}"/>
              </a:ext>
            </a:extLst>
          </p:cNvPr>
          <p:cNvSpPr txBox="1"/>
          <p:nvPr/>
        </p:nvSpPr>
        <p:spPr>
          <a:xfrm>
            <a:off x="228601" y="1962647"/>
            <a:ext cx="977676" cy="646331"/>
          </a:xfrm>
          <a:prstGeom prst="rect">
            <a:avLst/>
          </a:prstGeom>
          <a:noFill/>
        </p:spPr>
        <p:txBody>
          <a:bodyPr wrap="square" rtlCol="0">
            <a:spAutoFit/>
          </a:bodyPr>
          <a:lstStyle/>
          <a:p>
            <a:pPr algn="r"/>
            <a:r>
              <a:rPr lang="en-US" sz="3600" dirty="0"/>
              <a:t>2.2</a:t>
            </a:r>
          </a:p>
        </p:txBody>
      </p:sp>
      <p:sp>
        <p:nvSpPr>
          <p:cNvPr id="18" name="TextBox 17">
            <a:extLst>
              <a:ext uri="{FF2B5EF4-FFF2-40B4-BE49-F238E27FC236}">
                <a16:creationId xmlns:a16="http://schemas.microsoft.com/office/drawing/2014/main" id="{440059D5-A956-44D0-9F40-83EFD2D55A04}"/>
              </a:ext>
            </a:extLst>
          </p:cNvPr>
          <p:cNvSpPr txBox="1"/>
          <p:nvPr/>
        </p:nvSpPr>
        <p:spPr>
          <a:xfrm>
            <a:off x="228601" y="2976381"/>
            <a:ext cx="977676" cy="646331"/>
          </a:xfrm>
          <a:prstGeom prst="rect">
            <a:avLst/>
          </a:prstGeom>
          <a:noFill/>
        </p:spPr>
        <p:txBody>
          <a:bodyPr wrap="square" rtlCol="0">
            <a:spAutoFit/>
          </a:bodyPr>
          <a:lstStyle/>
          <a:p>
            <a:pPr algn="r"/>
            <a:r>
              <a:rPr lang="en-US" sz="3600" dirty="0"/>
              <a:t>3.0</a:t>
            </a:r>
          </a:p>
        </p:txBody>
      </p:sp>
      <p:sp>
        <p:nvSpPr>
          <p:cNvPr id="19" name="TextBox 18">
            <a:extLst>
              <a:ext uri="{FF2B5EF4-FFF2-40B4-BE49-F238E27FC236}">
                <a16:creationId xmlns:a16="http://schemas.microsoft.com/office/drawing/2014/main" id="{D5B2AF54-7803-49F1-ACE5-9F95E57D4857}"/>
              </a:ext>
            </a:extLst>
          </p:cNvPr>
          <p:cNvSpPr txBox="1"/>
          <p:nvPr/>
        </p:nvSpPr>
        <p:spPr>
          <a:xfrm>
            <a:off x="1363433" y="1460993"/>
            <a:ext cx="1710420" cy="369332"/>
          </a:xfrm>
          <a:prstGeom prst="rect">
            <a:avLst/>
          </a:prstGeom>
          <a:noFill/>
        </p:spPr>
        <p:txBody>
          <a:bodyPr wrap="square" rtlCol="0">
            <a:spAutoFit/>
          </a:bodyPr>
          <a:lstStyle/>
          <a:p>
            <a:pPr algn="ctr"/>
            <a:r>
              <a:rPr lang="en-US" dirty="0"/>
              <a:t>Plaintext (MW)</a:t>
            </a:r>
          </a:p>
        </p:txBody>
      </p:sp>
      <p:sp>
        <p:nvSpPr>
          <p:cNvPr id="20" name="TextBox 19">
            <a:extLst>
              <a:ext uri="{FF2B5EF4-FFF2-40B4-BE49-F238E27FC236}">
                <a16:creationId xmlns:a16="http://schemas.microsoft.com/office/drawing/2014/main" id="{7D5F0B62-8AC8-46F2-B0E8-BF08E0D0A3F8}"/>
              </a:ext>
            </a:extLst>
          </p:cNvPr>
          <p:cNvSpPr txBox="1"/>
          <p:nvPr/>
        </p:nvSpPr>
        <p:spPr>
          <a:xfrm>
            <a:off x="3979404" y="1427038"/>
            <a:ext cx="1710420" cy="369332"/>
          </a:xfrm>
          <a:prstGeom prst="rect">
            <a:avLst/>
          </a:prstGeom>
          <a:noFill/>
        </p:spPr>
        <p:txBody>
          <a:bodyPr wrap="square" rtlCol="0">
            <a:spAutoFit/>
          </a:bodyPr>
          <a:lstStyle/>
          <a:p>
            <a:pPr algn="ctr"/>
            <a:r>
              <a:rPr lang="en-US" dirty="0"/>
              <a:t>JSON (MW)</a:t>
            </a:r>
          </a:p>
        </p:txBody>
      </p:sp>
      <p:sp>
        <p:nvSpPr>
          <p:cNvPr id="21" name="TextBox 20">
            <a:extLst>
              <a:ext uri="{FF2B5EF4-FFF2-40B4-BE49-F238E27FC236}">
                <a16:creationId xmlns:a16="http://schemas.microsoft.com/office/drawing/2014/main" id="{F8A2DFA2-BDB3-4090-9397-06182FF85A01}"/>
              </a:ext>
            </a:extLst>
          </p:cNvPr>
          <p:cNvSpPr txBox="1"/>
          <p:nvPr/>
        </p:nvSpPr>
        <p:spPr>
          <a:xfrm>
            <a:off x="9215428" y="1427038"/>
            <a:ext cx="1756684" cy="369332"/>
          </a:xfrm>
          <a:prstGeom prst="rect">
            <a:avLst/>
          </a:prstGeom>
          <a:noFill/>
        </p:spPr>
        <p:txBody>
          <a:bodyPr wrap="square" rtlCol="0">
            <a:spAutoFit/>
          </a:bodyPr>
          <a:lstStyle/>
          <a:p>
            <a:pPr algn="ctr"/>
            <a:r>
              <a:rPr lang="en-US" dirty="0"/>
              <a:t>Fortunes (MW)</a:t>
            </a:r>
          </a:p>
        </p:txBody>
      </p:sp>
      <p:sp>
        <p:nvSpPr>
          <p:cNvPr id="22" name="Rectangle 21">
            <a:extLst>
              <a:ext uri="{FF2B5EF4-FFF2-40B4-BE49-F238E27FC236}">
                <a16:creationId xmlns:a16="http://schemas.microsoft.com/office/drawing/2014/main" id="{2BB3892E-DEEE-4B4D-94D7-4EB056B576AB}"/>
              </a:ext>
            </a:extLst>
          </p:cNvPr>
          <p:cNvSpPr/>
          <p:nvPr/>
        </p:nvSpPr>
        <p:spPr>
          <a:xfrm>
            <a:off x="3073853" y="2848923"/>
            <a:ext cx="951817"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+39%</a:t>
            </a:r>
            <a:endParaRPr lang="en-US" dirty="0">
              <a:solidFill>
                <a:schemeClr val="tx1"/>
              </a:solidFill>
            </a:endParaRPr>
          </a:p>
          <a:p>
            <a:r>
              <a:rPr lang="en-US" b="1" dirty="0">
                <a:solidFill>
                  <a:schemeClr val="tx1"/>
                </a:solidFill>
              </a:rPr>
              <a:t>-45%</a:t>
            </a:r>
            <a:endParaRPr lang="en-US" dirty="0">
              <a:solidFill>
                <a:schemeClr val="tx1"/>
              </a:solidFill>
            </a:endParaRPr>
          </a:p>
          <a:p>
            <a:r>
              <a:rPr lang="en-US" b="1" dirty="0">
                <a:solidFill>
                  <a:schemeClr val="tx1"/>
                </a:solidFill>
              </a:rPr>
              <a:t>-92%</a:t>
            </a:r>
            <a:endParaRPr lang="en-US" dirty="0">
              <a:solidFill>
                <a:schemeClr val="tx1"/>
              </a:solidFill>
            </a:endParaRPr>
          </a:p>
        </p:txBody>
      </p:sp>
      <p:sp>
        <p:nvSpPr>
          <p:cNvPr id="23" name="Rectangle 22">
            <a:extLst>
              <a:ext uri="{FF2B5EF4-FFF2-40B4-BE49-F238E27FC236}">
                <a16:creationId xmlns:a16="http://schemas.microsoft.com/office/drawing/2014/main" id="{769B85D9-B8E7-4F3B-A85A-AD7BF03E6045}"/>
              </a:ext>
            </a:extLst>
          </p:cNvPr>
          <p:cNvSpPr/>
          <p:nvPr/>
        </p:nvSpPr>
        <p:spPr>
          <a:xfrm>
            <a:off x="5693907" y="2847234"/>
            <a:ext cx="901469"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+13%</a:t>
            </a:r>
            <a:endParaRPr lang="en-US" dirty="0">
              <a:solidFill>
                <a:schemeClr val="tx1"/>
              </a:solidFill>
            </a:endParaRPr>
          </a:p>
          <a:p>
            <a:r>
              <a:rPr lang="en-US" b="1" dirty="0">
                <a:solidFill>
                  <a:schemeClr val="tx1"/>
                </a:solidFill>
              </a:rPr>
              <a:t>-38%</a:t>
            </a:r>
            <a:endParaRPr lang="en-US" dirty="0">
              <a:solidFill>
                <a:schemeClr val="tx1"/>
              </a:solidFill>
            </a:endParaRPr>
          </a:p>
          <a:p>
            <a:r>
              <a:rPr lang="en-US" b="1" dirty="0">
                <a:solidFill>
                  <a:schemeClr val="tx1"/>
                </a:solidFill>
              </a:rPr>
              <a:t>-57%</a:t>
            </a:r>
            <a:endParaRPr lang="en-US" dirty="0">
              <a:solidFill>
                <a:schemeClr val="tx1"/>
              </a:solidFill>
            </a:endParaRPr>
          </a:p>
        </p:txBody>
      </p:sp>
      <p:sp>
        <p:nvSpPr>
          <p:cNvPr id="24" name="Rectangle 23">
            <a:extLst>
              <a:ext uri="{FF2B5EF4-FFF2-40B4-BE49-F238E27FC236}">
                <a16:creationId xmlns:a16="http://schemas.microsoft.com/office/drawing/2014/main" id="{D6B2FE0A-05B9-4096-B9CE-DDCB7CBF3BCC}"/>
              </a:ext>
            </a:extLst>
          </p:cNvPr>
          <p:cNvSpPr/>
          <p:nvPr/>
        </p:nvSpPr>
        <p:spPr>
          <a:xfrm>
            <a:off x="10976195" y="2847234"/>
            <a:ext cx="855205"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+5%</a:t>
            </a:r>
            <a:endParaRPr lang="en-US" dirty="0">
              <a:solidFill>
                <a:schemeClr val="tx1"/>
              </a:solidFill>
            </a:endParaRPr>
          </a:p>
          <a:p>
            <a:r>
              <a:rPr lang="en-US" b="1" dirty="0">
                <a:solidFill>
                  <a:schemeClr val="tx1"/>
                </a:solidFill>
              </a:rPr>
              <a:t>-25%</a:t>
            </a:r>
            <a:endParaRPr lang="en-US" dirty="0">
              <a:solidFill>
                <a:schemeClr val="tx1"/>
              </a:solidFill>
            </a:endParaRPr>
          </a:p>
          <a:p>
            <a:r>
              <a:rPr lang="en-US" b="1" dirty="0">
                <a:solidFill>
                  <a:schemeClr val="tx1"/>
                </a:solidFill>
              </a:rPr>
              <a:t>-42%</a:t>
            </a:r>
            <a:endParaRPr lang="en-US" dirty="0">
              <a:solidFill>
                <a:schemeClr val="tx1"/>
              </a:solidFill>
            </a:endParaRPr>
          </a:p>
        </p:txBody>
      </p:sp>
      <p:sp>
        <p:nvSpPr>
          <p:cNvPr id="28" name="Rectangle 27">
            <a:extLst>
              <a:ext uri="{FF2B5EF4-FFF2-40B4-BE49-F238E27FC236}">
                <a16:creationId xmlns:a16="http://schemas.microsoft.com/office/drawing/2014/main" id="{A72BA20E-8F7C-4C90-B048-10A72C0C1957}"/>
              </a:ext>
            </a:extLst>
          </p:cNvPr>
          <p:cNvSpPr/>
          <p:nvPr/>
        </p:nvSpPr>
        <p:spPr>
          <a:xfrm>
            <a:off x="6599458" y="1833298"/>
            <a:ext cx="1756683"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373K RPS</a:t>
            </a:r>
          </a:p>
          <a:p>
            <a:pPr algn="ctr"/>
            <a:r>
              <a:rPr lang="en-US" dirty="0"/>
              <a:t>1,324 </a:t>
            </a:r>
            <a:r>
              <a:rPr lang="en-US" dirty="0" err="1"/>
              <a:t>ms</a:t>
            </a:r>
            <a:r>
              <a:rPr lang="en-US" dirty="0"/>
              <a:t> TTFR</a:t>
            </a:r>
          </a:p>
          <a:p>
            <a:pPr algn="ctr"/>
            <a:r>
              <a:rPr lang="en-US" dirty="0"/>
              <a:t>1,198 MB</a:t>
            </a:r>
          </a:p>
        </p:txBody>
      </p:sp>
      <p:sp>
        <p:nvSpPr>
          <p:cNvPr id="29" name="Rectangle 28">
            <a:extLst>
              <a:ext uri="{FF2B5EF4-FFF2-40B4-BE49-F238E27FC236}">
                <a16:creationId xmlns:a16="http://schemas.microsoft.com/office/drawing/2014/main" id="{5B6FF79B-1581-47E6-8771-E7D732468F11}"/>
              </a:ext>
            </a:extLst>
          </p:cNvPr>
          <p:cNvSpPr/>
          <p:nvPr/>
        </p:nvSpPr>
        <p:spPr>
          <a:xfrm>
            <a:off x="6599458" y="2843856"/>
            <a:ext cx="1756683"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438K</a:t>
            </a:r>
            <a:r>
              <a:rPr lang="en-US" dirty="0"/>
              <a:t> RPS</a:t>
            </a:r>
          </a:p>
          <a:p>
            <a:pPr algn="ctr"/>
            <a:r>
              <a:rPr lang="en-US" b="1" dirty="0"/>
              <a:t>661</a:t>
            </a:r>
            <a:r>
              <a:rPr lang="en-US" dirty="0"/>
              <a:t> </a:t>
            </a:r>
            <a:r>
              <a:rPr lang="en-US" dirty="0" err="1"/>
              <a:t>ms</a:t>
            </a:r>
            <a:r>
              <a:rPr lang="en-US" dirty="0"/>
              <a:t> TTFR</a:t>
            </a:r>
          </a:p>
          <a:p>
            <a:pPr algn="ctr"/>
            <a:r>
              <a:rPr lang="en-US" b="1" dirty="0"/>
              <a:t>528</a:t>
            </a:r>
            <a:r>
              <a:rPr lang="en-US" dirty="0"/>
              <a:t> MB</a:t>
            </a:r>
          </a:p>
        </p:txBody>
      </p:sp>
      <p:sp>
        <p:nvSpPr>
          <p:cNvPr id="30" name="TextBox 29">
            <a:extLst>
              <a:ext uri="{FF2B5EF4-FFF2-40B4-BE49-F238E27FC236}">
                <a16:creationId xmlns:a16="http://schemas.microsoft.com/office/drawing/2014/main" id="{BD603361-FB17-4E23-A38B-3484CF1217C2}"/>
              </a:ext>
            </a:extLst>
          </p:cNvPr>
          <p:cNvSpPr txBox="1"/>
          <p:nvPr/>
        </p:nvSpPr>
        <p:spPr>
          <a:xfrm>
            <a:off x="6599457" y="1423660"/>
            <a:ext cx="1710420" cy="369332"/>
          </a:xfrm>
          <a:prstGeom prst="rect">
            <a:avLst/>
          </a:prstGeom>
          <a:noFill/>
        </p:spPr>
        <p:txBody>
          <a:bodyPr wrap="square" rtlCol="0">
            <a:spAutoFit/>
          </a:bodyPr>
          <a:lstStyle/>
          <a:p>
            <a:pPr algn="ctr"/>
            <a:r>
              <a:rPr lang="en-US" dirty="0"/>
              <a:t>JSON (MVC)</a:t>
            </a:r>
          </a:p>
        </p:txBody>
      </p:sp>
      <p:sp>
        <p:nvSpPr>
          <p:cNvPr id="31" name="Rectangle 30">
            <a:extLst>
              <a:ext uri="{FF2B5EF4-FFF2-40B4-BE49-F238E27FC236}">
                <a16:creationId xmlns:a16="http://schemas.microsoft.com/office/drawing/2014/main" id="{660A4B19-ECF1-4022-ABE9-39176BAE024D}"/>
              </a:ext>
            </a:extLst>
          </p:cNvPr>
          <p:cNvSpPr/>
          <p:nvPr/>
        </p:nvSpPr>
        <p:spPr>
          <a:xfrm>
            <a:off x="8356141" y="2843856"/>
            <a:ext cx="855206"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+15%</a:t>
            </a:r>
            <a:endParaRPr lang="en-US" dirty="0">
              <a:solidFill>
                <a:schemeClr val="tx1"/>
              </a:solidFill>
            </a:endParaRPr>
          </a:p>
          <a:p>
            <a:r>
              <a:rPr lang="en-US" b="1" dirty="0">
                <a:solidFill>
                  <a:schemeClr val="tx1"/>
                </a:solidFill>
              </a:rPr>
              <a:t>-50%</a:t>
            </a:r>
          </a:p>
          <a:p>
            <a:r>
              <a:rPr lang="en-US" b="1" dirty="0">
                <a:solidFill>
                  <a:schemeClr val="tx1"/>
                </a:solidFill>
              </a:rPr>
              <a:t>-56%</a:t>
            </a:r>
            <a:endParaRPr lang="en-US" dirty="0">
              <a:solidFill>
                <a:schemeClr val="tx1"/>
              </a:solidFill>
            </a:endParaRPr>
          </a:p>
        </p:txBody>
      </p:sp>
      <p:sp>
        <p:nvSpPr>
          <p:cNvPr id="32" name="TextBox 31">
            <a:extLst>
              <a:ext uri="{FF2B5EF4-FFF2-40B4-BE49-F238E27FC236}">
                <a16:creationId xmlns:a16="http://schemas.microsoft.com/office/drawing/2014/main" id="{EAA4EBD0-3478-49A4-8005-CBCBEA84790B}"/>
              </a:ext>
            </a:extLst>
          </p:cNvPr>
          <p:cNvSpPr txBox="1"/>
          <p:nvPr/>
        </p:nvSpPr>
        <p:spPr>
          <a:xfrm>
            <a:off x="1363433" y="3969217"/>
            <a:ext cx="8116319" cy="1938992"/>
          </a:xfrm>
          <a:prstGeom prst="rect">
            <a:avLst/>
          </a:prstGeom>
          <a:noFill/>
        </p:spPr>
        <p:txBody>
          <a:bodyPr wrap="square" rtlCol="0">
            <a:spAutoFit/>
          </a:bodyPr>
          <a:lstStyle/>
          <a:p>
            <a:r>
              <a:rPr lang="en-US" sz="2400" dirty="0"/>
              <a:t>Where did the improvements come from?</a:t>
            </a:r>
          </a:p>
          <a:p>
            <a:pPr marL="285750" indent="-285750">
              <a:buFont typeface="Arial" panose="020B0604020202020204" pitchFamily="34" charset="0"/>
              <a:buChar char="•"/>
            </a:pPr>
            <a:r>
              <a:rPr lang="en-US" sz="2400" dirty="0"/>
              <a:t>Reducing allocations (Plaintext is now “allocation-free”)</a:t>
            </a:r>
          </a:p>
          <a:p>
            <a:pPr marL="285750" indent="-285750">
              <a:buFont typeface="Arial" panose="020B0604020202020204" pitchFamily="34" charset="0"/>
              <a:buChar char="•"/>
            </a:pPr>
            <a:r>
              <a:rPr lang="en-US" sz="2400" dirty="0"/>
              <a:t>Endpoint Routing</a:t>
            </a:r>
          </a:p>
          <a:p>
            <a:pPr marL="285750" indent="-285750">
              <a:buFont typeface="Arial" panose="020B0604020202020204" pitchFamily="34" charset="0"/>
              <a:buChar char="•"/>
            </a:pPr>
            <a:r>
              <a:rPr lang="en-US" sz="2400" dirty="0"/>
              <a:t>Tiered Compilation JIT</a:t>
            </a:r>
          </a:p>
          <a:p>
            <a:pPr marL="285750" indent="-285750">
              <a:buFont typeface="Arial" panose="020B0604020202020204" pitchFamily="34" charset="0"/>
              <a:buChar char="•"/>
            </a:pPr>
            <a:r>
              <a:rPr lang="en-US" sz="2400" dirty="0"/>
              <a:t>Improved GC memory reservation defaults</a:t>
            </a:r>
          </a:p>
        </p:txBody>
      </p:sp>
      <p:sp>
        <p:nvSpPr>
          <p:cNvPr id="33" name="TextBox 32">
            <a:extLst>
              <a:ext uri="{FF2B5EF4-FFF2-40B4-BE49-F238E27FC236}">
                <a16:creationId xmlns:a16="http://schemas.microsoft.com/office/drawing/2014/main" id="{9D245D14-2C02-43C9-857B-F8DCDE166721}"/>
              </a:ext>
            </a:extLst>
          </p:cNvPr>
          <p:cNvSpPr txBox="1"/>
          <p:nvPr/>
        </p:nvSpPr>
        <p:spPr>
          <a:xfrm>
            <a:off x="6467825" y="6472109"/>
            <a:ext cx="5605730" cy="307777"/>
          </a:xfrm>
          <a:prstGeom prst="rect">
            <a:avLst/>
          </a:prstGeom>
          <a:noFill/>
        </p:spPr>
        <p:txBody>
          <a:bodyPr wrap="square" rtlCol="0">
            <a:spAutoFit/>
          </a:bodyPr>
          <a:lstStyle/>
          <a:p>
            <a:pPr algn="r"/>
            <a:r>
              <a:rPr lang="en-US" sz="1400" dirty="0"/>
              <a:t>All results taken from </a:t>
            </a:r>
            <a:r>
              <a:rPr lang="en-US" sz="1400" dirty="0">
                <a:hlinkClick r:id="rId3"/>
              </a:rPr>
              <a:t>https://aka.ms/aspnet/benchmarks</a:t>
            </a:r>
            <a:r>
              <a:rPr lang="en-US" sz="1400" dirty="0"/>
              <a:t> on Linux</a:t>
            </a:r>
          </a:p>
        </p:txBody>
      </p:sp>
      <p:sp>
        <p:nvSpPr>
          <p:cNvPr id="3" name="Rectangle 2">
            <a:extLst>
              <a:ext uri="{FF2B5EF4-FFF2-40B4-BE49-F238E27FC236}">
                <a16:creationId xmlns:a16="http://schemas.microsoft.com/office/drawing/2014/main" id="{EC59EC46-F665-4E66-8EDB-5E413EBF6A8D}"/>
              </a:ext>
            </a:extLst>
          </p:cNvPr>
          <p:cNvSpPr/>
          <p:nvPr/>
        </p:nvSpPr>
        <p:spPr>
          <a:xfrm>
            <a:off x="1363433" y="6010444"/>
            <a:ext cx="4287456" cy="461665"/>
          </a:xfrm>
          <a:prstGeom prst="rect">
            <a:avLst/>
          </a:prstGeom>
        </p:spPr>
        <p:txBody>
          <a:bodyPr wrap="none">
            <a:spAutoFit/>
          </a:bodyPr>
          <a:lstStyle/>
          <a:p>
            <a:r>
              <a:rPr lang="en-US" sz="2400" b="1" dirty="0"/>
              <a:t>And we’re not finished yet…</a:t>
            </a:r>
          </a:p>
        </p:txBody>
      </p:sp>
      <p:pic>
        <p:nvPicPr>
          <p:cNvPr id="5" name="Graphic 4" descr="Gauge">
            <a:extLst>
              <a:ext uri="{FF2B5EF4-FFF2-40B4-BE49-F238E27FC236}">
                <a16:creationId xmlns:a16="http://schemas.microsoft.com/office/drawing/2014/main" id="{7E5E4CCC-6315-45F6-9331-EFC8E91BEE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969" y="200331"/>
            <a:ext cx="914400" cy="914400"/>
          </a:xfrm>
          <a:prstGeom prst="rect">
            <a:avLst/>
          </a:prstGeom>
        </p:spPr>
      </p:pic>
    </p:spTree>
    <p:extLst>
      <p:ext uri="{BB962C8B-B14F-4D97-AF65-F5344CB8AC3E}">
        <p14:creationId xmlns:p14="http://schemas.microsoft.com/office/powerpoint/2010/main" val="216558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32">
                                            <p:txEl>
                                              <p:pRg st="1" end="1"/>
                                            </p:txEl>
                                          </p:spTgt>
                                        </p:tgtEl>
                                        <p:attrNameLst>
                                          <p:attrName>style.visibility</p:attrName>
                                        </p:attrNameLst>
                                      </p:cBhvr>
                                      <p:to>
                                        <p:strVal val="visible"/>
                                      </p:to>
                                    </p:set>
                                    <p:animEffect transition="in" filter="fade">
                                      <p:cBhvr>
                                        <p:cTn id="65" dur="500"/>
                                        <p:tgtEl>
                                          <p:spTgt spid="32">
                                            <p:txEl>
                                              <p:pRg st="1" end="1"/>
                                            </p:txEl>
                                          </p:spTgt>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32">
                                            <p:txEl>
                                              <p:pRg st="2" end="2"/>
                                            </p:txEl>
                                          </p:spTgt>
                                        </p:tgtEl>
                                        <p:attrNameLst>
                                          <p:attrName>style.visibility</p:attrName>
                                        </p:attrNameLst>
                                      </p:cBhvr>
                                      <p:to>
                                        <p:strVal val="visible"/>
                                      </p:to>
                                    </p:set>
                                    <p:animEffect transition="in" filter="fade">
                                      <p:cBhvr>
                                        <p:cTn id="69" dur="500"/>
                                        <p:tgtEl>
                                          <p:spTgt spid="32">
                                            <p:txEl>
                                              <p:pRg st="2" end="2"/>
                                            </p:txEl>
                                          </p:spTgt>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32">
                                            <p:txEl>
                                              <p:pRg st="3" end="3"/>
                                            </p:txEl>
                                          </p:spTgt>
                                        </p:tgtEl>
                                        <p:attrNameLst>
                                          <p:attrName>style.visibility</p:attrName>
                                        </p:attrNameLst>
                                      </p:cBhvr>
                                      <p:to>
                                        <p:strVal val="visible"/>
                                      </p:to>
                                    </p:set>
                                    <p:animEffect transition="in" filter="fade">
                                      <p:cBhvr>
                                        <p:cTn id="73" dur="500"/>
                                        <p:tgtEl>
                                          <p:spTgt spid="32">
                                            <p:txEl>
                                              <p:pRg st="3" end="3"/>
                                            </p:txEl>
                                          </p:spTgt>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32">
                                            <p:txEl>
                                              <p:pRg st="4" end="4"/>
                                            </p:txEl>
                                          </p:spTgt>
                                        </p:tgtEl>
                                        <p:attrNameLst>
                                          <p:attrName>style.visibility</p:attrName>
                                        </p:attrNameLst>
                                      </p:cBhvr>
                                      <p:to>
                                        <p:strVal val="visible"/>
                                      </p:to>
                                    </p:set>
                                    <p:animEffect transition="in" filter="fade">
                                      <p:cBhvr>
                                        <p:cTn id="77" dur="500"/>
                                        <p:tgtEl>
                                          <p:spTgt spid="32">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p:bldP spid="18" grpId="0"/>
      <p:bldP spid="22" grpId="0"/>
      <p:bldP spid="23" grpId="0"/>
      <p:bldP spid="24" grpId="0"/>
      <p:bldP spid="28" grpId="0" animBg="1"/>
      <p:bldP spid="29" grpId="0" animBg="1"/>
      <p:bldP spid="31" grpId="0"/>
      <p:bldP spid="32" grpId="0" uiExpand="1" build="allAtOnce"/>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dirty="0"/>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p:txBody>
          <a:bodyPr numCol="2"/>
          <a:lstStyle/>
          <a:p>
            <a:r>
              <a:rPr lang="en-US" dirty="0"/>
              <a:t>Simplified shared framework</a:t>
            </a:r>
          </a:p>
          <a:p>
            <a:r>
              <a:rPr lang="en-US" dirty="0"/>
              <a:t>Blazor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a:t>SignalR auto-reconnect, streaming</a:t>
            </a:r>
          </a:p>
          <a:p>
            <a:r>
              <a:rPr lang="en-US" i="1" dirty="0"/>
              <a:t>SignalR C++ client*</a:t>
            </a:r>
          </a:p>
          <a:p>
            <a:r>
              <a:rPr lang="en-US" i="1" dirty="0"/>
              <a:t>Event counters*</a:t>
            </a:r>
          </a:p>
          <a:p>
            <a:r>
              <a:rPr lang="en-US" i="1" dirty="0"/>
              <a:t>Certificate &amp; Kerberos authentication*</a:t>
            </a:r>
          </a:p>
          <a:p>
            <a:r>
              <a:rPr lang="en-US" dirty="0"/>
              <a:t>Performance</a:t>
            </a:r>
          </a:p>
          <a:p>
            <a:endParaRPr lang="en-US"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1F84-70E3-4593-97E4-2F914BC2832B}"/>
              </a:ext>
            </a:extLst>
          </p:cNvPr>
          <p:cNvSpPr>
            <a:spLocks noGrp="1"/>
          </p:cNvSpPr>
          <p:nvPr>
            <p:ph type="title"/>
          </p:nvPr>
        </p:nvSpPr>
        <p:spPr/>
        <p:txBody>
          <a:bodyPr/>
          <a:lstStyle/>
          <a:p>
            <a:r>
              <a:rPr lang="en-US" dirty="0"/>
              <a:t>Schedule</a:t>
            </a:r>
          </a:p>
        </p:txBody>
      </p:sp>
      <p:sp>
        <p:nvSpPr>
          <p:cNvPr id="3" name="Text Placeholder 2">
            <a:extLst>
              <a:ext uri="{FF2B5EF4-FFF2-40B4-BE49-F238E27FC236}">
                <a16:creationId xmlns:a16="http://schemas.microsoft.com/office/drawing/2014/main" id="{14873C09-AF6D-4C8D-A465-7E748190E76E}"/>
              </a:ext>
            </a:extLst>
          </p:cNvPr>
          <p:cNvSpPr>
            <a:spLocks noGrp="1"/>
          </p:cNvSpPr>
          <p:nvPr>
            <p:ph type="body" sz="quarter" idx="10"/>
          </p:nvPr>
        </p:nvSpPr>
        <p:spPr>
          <a:xfrm>
            <a:off x="586390" y="1434370"/>
            <a:ext cx="11018520" cy="2499146"/>
          </a:xfrm>
        </p:spPr>
        <p:txBody>
          <a:bodyPr/>
          <a:lstStyle/>
          <a:p>
            <a:r>
              <a:rPr lang="en-US" dirty="0"/>
              <a:t>Preview 5			- Now available!</a:t>
            </a:r>
          </a:p>
          <a:p>
            <a:r>
              <a:rPr lang="en-US" dirty="0"/>
              <a:t>Preview 6			- June</a:t>
            </a:r>
          </a:p>
          <a:p>
            <a:r>
              <a:rPr lang="en-US" dirty="0"/>
              <a:t>Preview 7 (go-live)	- July</a:t>
            </a:r>
          </a:p>
          <a:p>
            <a:r>
              <a:rPr lang="en-US" dirty="0"/>
              <a:t>Preview 8 (go-live) 	- Aug</a:t>
            </a:r>
          </a:p>
          <a:p>
            <a:r>
              <a:rPr lang="en-US" dirty="0"/>
              <a:t>GA 				- Sept</a:t>
            </a:r>
          </a:p>
        </p:txBody>
      </p:sp>
    </p:spTree>
    <p:extLst>
      <p:ext uri="{BB962C8B-B14F-4D97-AF65-F5344CB8AC3E}">
        <p14:creationId xmlns:p14="http://schemas.microsoft.com/office/powerpoint/2010/main" val="34310436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a:xfrm>
            <a:off x="588263" y="457200"/>
            <a:ext cx="11018520" cy="553998"/>
          </a:xfrm>
        </p:spPr>
        <p:txBody>
          <a:bodyPr/>
          <a:lstStyle/>
          <a:p>
            <a:r>
              <a:rPr lang="en-US" dirty="0"/>
              <a:t>Try .NET Core 3.0 with ASP.NET Core &amp;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10"/>
          </p:nvPr>
        </p:nvSpPr>
        <p:spPr>
          <a:xfrm>
            <a:off x="586390" y="1434370"/>
            <a:ext cx="11018520" cy="3533275"/>
          </a:xfrm>
        </p:spPr>
        <p:txBody>
          <a:bodyPr/>
          <a:lstStyle/>
          <a:p>
            <a:r>
              <a:rPr lang="en-US" dirty="0"/>
              <a:t>Download: </a:t>
            </a:r>
            <a:r>
              <a:rPr lang="en-US" dirty="0">
                <a:hlinkClick r:id="rId2"/>
              </a:rPr>
              <a:t>https://dot.net/get-core3</a:t>
            </a:r>
            <a:endParaRPr lang="en-US" dirty="0"/>
          </a:p>
          <a:p>
            <a:r>
              <a:rPr lang="en-US" dirty="0"/>
              <a:t>Visual Studio: </a:t>
            </a:r>
            <a:r>
              <a:rPr lang="en-US" dirty="0">
                <a:hlinkClick r:id="rId3"/>
              </a:rPr>
              <a:t>https://visualstudio.com/preview</a:t>
            </a:r>
            <a:r>
              <a:rPr lang="en-US" dirty="0"/>
              <a:t> </a:t>
            </a:r>
          </a:p>
          <a:p>
            <a:r>
              <a:rPr lang="en-US" dirty="0"/>
              <a:t>Docs: </a:t>
            </a:r>
            <a:r>
              <a:rPr lang="en-US" dirty="0">
                <a:hlinkClick r:id="rId4"/>
              </a:rPr>
              <a:t>https://docs.asp.net</a:t>
            </a:r>
            <a:endParaRPr lang="en-US" dirty="0"/>
          </a:p>
          <a:p>
            <a:r>
              <a:rPr lang="en-US" dirty="0"/>
              <a:t>Blazor: </a:t>
            </a:r>
            <a:r>
              <a:rPr lang="en-US" dirty="0">
                <a:hlinkClick r:id="rId5"/>
              </a:rPr>
              <a:t>https://blazor.net</a:t>
            </a:r>
            <a:endParaRPr lang="en-US" dirty="0"/>
          </a:p>
          <a:p>
            <a:r>
              <a:rPr lang="en-US" dirty="0"/>
              <a:t>Workshop: </a:t>
            </a:r>
            <a:r>
              <a:rPr lang="en-US" dirty="0">
                <a:hlinkClick r:id="rId6"/>
              </a:rPr>
              <a:t>https://aka.ms/blazorworkshop</a:t>
            </a:r>
            <a:r>
              <a:rPr lang="en-US" dirty="0"/>
              <a:t> </a:t>
            </a:r>
          </a:p>
          <a:p>
            <a:endParaRPr lang="en-US" dirty="0"/>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Razor Pages</a:t>
            </a:r>
          </a:p>
        </p:txBody>
      </p:sp>
    </p:spTree>
    <p:extLst>
      <p:ext uri="{BB962C8B-B14F-4D97-AF65-F5344CB8AC3E}">
        <p14:creationId xmlns:p14="http://schemas.microsoft.com/office/powerpoint/2010/main" val="661392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325053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Building an ASP.NET Core Site using CLI</a:t>
            </a:r>
          </a:p>
        </p:txBody>
      </p:sp>
    </p:spTree>
    <p:extLst>
      <p:ext uri="{BB962C8B-B14F-4D97-AF65-F5344CB8AC3E}">
        <p14:creationId xmlns:p14="http://schemas.microsoft.com/office/powerpoint/2010/main" val="367402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Blazor</a:t>
            </a:r>
          </a:p>
        </p:txBody>
      </p:sp>
    </p:spTree>
    <p:extLst>
      <p:ext uri="{BB962C8B-B14F-4D97-AF65-F5344CB8AC3E}">
        <p14:creationId xmlns:p14="http://schemas.microsoft.com/office/powerpoint/2010/main" val="36780497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Tag Helpers</a:t>
            </a:r>
          </a:p>
        </p:txBody>
      </p:sp>
    </p:spTree>
    <p:extLst>
      <p:ext uri="{BB962C8B-B14F-4D97-AF65-F5344CB8AC3E}">
        <p14:creationId xmlns:p14="http://schemas.microsoft.com/office/powerpoint/2010/main" val="2305659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4" name="Text Placeholder 3"/>
          <p:cNvSpPr>
            <a:spLocks noGrp="1"/>
          </p:cNvSpPr>
          <p:nvPr>
            <p:ph type="body" sz="quarter" idx="12"/>
          </p:nvPr>
        </p:nvSpPr>
        <p:spPr/>
        <p:txBody>
          <a:bodyPr/>
          <a:lstStyle/>
          <a:p>
            <a:r>
              <a:rPr lang="en-US" dirty="0"/>
              <a:t>SPA Template</a:t>
            </a:r>
          </a:p>
        </p:txBody>
      </p:sp>
    </p:spTree>
    <p:extLst>
      <p:ext uri="{BB962C8B-B14F-4D97-AF65-F5344CB8AC3E}">
        <p14:creationId xmlns:p14="http://schemas.microsoft.com/office/powerpoint/2010/main" val="775287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0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0066" y="367323"/>
            <a:ext cx="11654187" cy="553998"/>
          </a:xfrm>
        </p:spPr>
        <p:txBody>
          <a:bodyPr/>
          <a:lstStyle/>
          <a:p>
            <a:r>
              <a:rPr lang="en-US" dirty="0"/>
              <a:t>ASP.NET Core Middleware</a:t>
            </a:r>
          </a:p>
        </p:txBody>
      </p:sp>
      <p:grpSp>
        <p:nvGrpSpPr>
          <p:cNvPr id="10" name="Group 9"/>
          <p:cNvGrpSpPr/>
          <p:nvPr/>
        </p:nvGrpSpPr>
        <p:grpSpPr>
          <a:xfrm>
            <a:off x="6693617" y="1692946"/>
            <a:ext cx="4769232" cy="474914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47085" y="1692947"/>
            <a:ext cx="5461750" cy="474914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4182664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65" y="1517345"/>
            <a:ext cx="12190271" cy="519471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0066" y="367323"/>
            <a:ext cx="11654187" cy="553998"/>
          </a:xfrm>
        </p:spPr>
        <p:txBody>
          <a:bodyPr/>
          <a:lstStyle/>
          <a:p>
            <a:r>
              <a:rPr lang="en-US" dirty="0"/>
              <a:t>ASP.NET Core Middleware</a:t>
            </a:r>
          </a:p>
        </p:txBody>
      </p:sp>
      <p:pic>
        <p:nvPicPr>
          <p:cNvPr id="3" name="Picture 2"/>
          <p:cNvPicPr>
            <a:picLocks noChangeAspect="1"/>
          </p:cNvPicPr>
          <p:nvPr/>
        </p:nvPicPr>
        <p:blipFill>
          <a:blip r:embed="rId3"/>
          <a:stretch>
            <a:fillRect/>
          </a:stretch>
        </p:blipFill>
        <p:spPr>
          <a:xfrm>
            <a:off x="2037067" y="1516628"/>
            <a:ext cx="8117866" cy="5195434"/>
          </a:xfrm>
          <a:prstGeom prst="rect">
            <a:avLst/>
          </a:prstGeom>
        </p:spPr>
      </p:pic>
    </p:spTree>
    <p:extLst>
      <p:ext uri="{BB962C8B-B14F-4D97-AF65-F5344CB8AC3E}">
        <p14:creationId xmlns:p14="http://schemas.microsoft.com/office/powerpoint/2010/main" val="1365612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Tree>
    <p:extLst>
      <p:ext uri="{BB962C8B-B14F-4D97-AF65-F5344CB8AC3E}">
        <p14:creationId xmlns:p14="http://schemas.microsoft.com/office/powerpoint/2010/main" val="418921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
        <p:nvSpPr>
          <p:cNvPr id="3" name="Text Placeholder 2"/>
          <p:cNvSpPr>
            <a:spLocks noGrp="1"/>
          </p:cNvSpPr>
          <p:nvPr>
            <p:ph type="body" sz="quarter" idx="10"/>
          </p:nvPr>
        </p:nvSpPr>
        <p:spPr>
          <a:xfrm>
            <a:off x="269239" y="1189495"/>
            <a:ext cx="11653523" cy="1465016"/>
          </a:xfrm>
        </p:spPr>
        <p:txBody>
          <a:bodyPr/>
          <a:lstStyle/>
          <a:p>
            <a:pPr marL="560241" indent="-560241">
              <a:buFont typeface="Arial" panose="020B0604020202020204" pitchFamily="34" charset="0"/>
              <a:buChar char="•"/>
            </a:pPr>
            <a:r>
              <a:rPr lang="en-US" dirty="0"/>
              <a:t>Runs on all the same MVC infrastructure</a:t>
            </a:r>
          </a:p>
          <a:p>
            <a:pPr marL="560241" indent="-560241">
              <a:buFont typeface="Arial" panose="020B0604020202020204" pitchFamily="34" charset="0"/>
              <a:buChar char="•"/>
            </a:pPr>
            <a:r>
              <a:rPr lang="en-US" dirty="0"/>
              <a:t>Better encapsulation and grouping of UI details</a:t>
            </a:r>
          </a:p>
          <a:p>
            <a:pPr marL="560241" indent="-560241">
              <a:buFont typeface="Arial" panose="020B0604020202020204" pitchFamily="34" charset="0"/>
              <a:buChar char="•"/>
            </a:pPr>
            <a:r>
              <a:rPr lang="en-US" dirty="0"/>
              <a:t>Fewer folders and files</a:t>
            </a:r>
          </a:p>
        </p:txBody>
      </p:sp>
      <p:grpSp>
        <p:nvGrpSpPr>
          <p:cNvPr id="12" name="Group 11">
            <a:extLst>
              <a:ext uri="{FF2B5EF4-FFF2-40B4-BE49-F238E27FC236}">
                <a16:creationId xmlns:a16="http://schemas.microsoft.com/office/drawing/2014/main" id="{646A06FA-1DF8-435A-AFF5-7DC1405E386A}"/>
              </a:ext>
            </a:extLst>
          </p:cNvPr>
          <p:cNvGrpSpPr/>
          <p:nvPr/>
        </p:nvGrpSpPr>
        <p:grpSpPr>
          <a:xfrm>
            <a:off x="614732" y="3294536"/>
            <a:ext cx="10962537" cy="3316737"/>
            <a:chOff x="1006214" y="3360102"/>
            <a:chExt cx="11182359" cy="3383244"/>
          </a:xfrm>
        </p:grpSpPr>
        <p:grpSp>
          <p:nvGrpSpPr>
            <p:cNvPr id="6" name="Group 5">
              <a:extLst>
                <a:ext uri="{FF2B5EF4-FFF2-40B4-BE49-F238E27FC236}">
                  <a16:creationId xmlns:a16="http://schemas.microsoft.com/office/drawing/2014/main" id="{BBA0D792-3906-4FCE-A8D3-81564110AF09}"/>
                </a:ext>
              </a:extLst>
            </p:cNvPr>
            <p:cNvGrpSpPr/>
            <p:nvPr/>
          </p:nvGrpSpPr>
          <p:grpSpPr>
            <a:xfrm>
              <a:off x="1006214" y="3360103"/>
              <a:ext cx="5502452" cy="3383243"/>
              <a:chOff x="1006214" y="3360103"/>
              <a:chExt cx="5502452" cy="3383243"/>
            </a:xfrm>
          </p:grpSpPr>
          <p:sp>
            <p:nvSpPr>
              <p:cNvPr id="4" name="Rectangle 3">
                <a:extLst>
                  <a:ext uri="{FF2B5EF4-FFF2-40B4-BE49-F238E27FC236}">
                    <a16:creationId xmlns:a16="http://schemas.microsoft.com/office/drawing/2014/main" id="{4774F918-7327-4CDD-8082-5A278E506246}"/>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MVC</a:t>
                </a:r>
              </a:p>
            </p:txBody>
          </p:sp>
          <p:sp>
            <p:nvSpPr>
              <p:cNvPr id="5" name="TextBox 4">
                <a:extLst>
                  <a:ext uri="{FF2B5EF4-FFF2-40B4-BE49-F238E27FC236}">
                    <a16:creationId xmlns:a16="http://schemas.microsoft.com/office/drawing/2014/main" id="{E71C5A55-C0AA-4DDC-829C-2CE6CA55B88D}"/>
                  </a:ext>
                </a:extLst>
              </p:cNvPr>
              <p:cNvSpPr txBox="1"/>
              <p:nvPr/>
            </p:nvSpPr>
            <p:spPr>
              <a:xfrm>
                <a:off x="1097654" y="4137335"/>
                <a:ext cx="541101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/Controllers/</a:t>
                </a:r>
                <a:r>
                  <a:rPr lang="en-US" sz="2745" dirty="0" err="1">
                    <a:gradFill>
                      <a:gsLst>
                        <a:gs pos="2917">
                          <a:schemeClr val="tx1"/>
                        </a:gs>
                        <a:gs pos="30000">
                          <a:schemeClr val="tx1"/>
                        </a:gs>
                      </a:gsLst>
                      <a:lin ang="5400000" scaled="0"/>
                    </a:gradFill>
                  </a:rPr>
                  <a:t>CartController.cs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ViewModels</a:t>
                </a: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CartViewModel.cs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/Views/Cart/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3</a:t>
                </a:r>
                <a:r>
                  <a:rPr lang="en-US" sz="2745" dirty="0">
                    <a:gradFill>
                      <a:gsLst>
                        <a:gs pos="2917">
                          <a:schemeClr val="tx1"/>
                        </a:gs>
                        <a:gs pos="30000">
                          <a:schemeClr val="tx1"/>
                        </a:gs>
                      </a:gsLst>
                      <a:lin ang="5400000" scaled="0"/>
                    </a:gradFill>
                  </a:rPr>
                  <a:t> Root Level Folders</a:t>
                </a:r>
              </a:p>
            </p:txBody>
          </p:sp>
        </p:grpSp>
        <p:grpSp>
          <p:nvGrpSpPr>
            <p:cNvPr id="11" name="Group 10">
              <a:extLst>
                <a:ext uri="{FF2B5EF4-FFF2-40B4-BE49-F238E27FC236}">
                  <a16:creationId xmlns:a16="http://schemas.microsoft.com/office/drawing/2014/main" id="{96FA3BDA-FB41-4C28-A26A-7C2EA65A7E2E}"/>
                </a:ext>
              </a:extLst>
            </p:cNvPr>
            <p:cNvGrpSpPr/>
            <p:nvPr/>
          </p:nvGrpSpPr>
          <p:grpSpPr>
            <a:xfrm>
              <a:off x="6702233" y="3360102"/>
              <a:ext cx="5486340" cy="3383243"/>
              <a:chOff x="6702233" y="3360102"/>
              <a:chExt cx="5486340" cy="3383243"/>
            </a:xfrm>
          </p:grpSpPr>
          <p:grpSp>
            <p:nvGrpSpPr>
              <p:cNvPr id="8" name="Group 7">
                <a:extLst>
                  <a:ext uri="{FF2B5EF4-FFF2-40B4-BE49-F238E27FC236}">
                    <a16:creationId xmlns:a16="http://schemas.microsoft.com/office/drawing/2014/main" id="{A1F1D6CB-1309-43E5-B61E-442F8E97301D}"/>
                  </a:ext>
                </a:extLst>
              </p:cNvPr>
              <p:cNvGrpSpPr/>
              <p:nvPr/>
            </p:nvGrpSpPr>
            <p:grpSpPr>
              <a:xfrm>
                <a:off x="6702233" y="3360102"/>
                <a:ext cx="5486340" cy="3383243"/>
                <a:chOff x="1006214" y="3360103"/>
                <a:chExt cx="5486340" cy="3383243"/>
              </a:xfrm>
            </p:grpSpPr>
            <p:sp>
              <p:nvSpPr>
                <p:cNvPr id="9" name="Rectangle 8">
                  <a:extLst>
                    <a:ext uri="{FF2B5EF4-FFF2-40B4-BE49-F238E27FC236}">
                      <a16:creationId xmlns:a16="http://schemas.microsoft.com/office/drawing/2014/main" id="{DAF65366-7467-4F28-8624-E2C4E8BCD7CD}"/>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Razor Pages</a:t>
                  </a:r>
                </a:p>
              </p:txBody>
            </p:sp>
            <p:sp>
              <p:nvSpPr>
                <p:cNvPr id="10" name="TextBox 9">
                  <a:extLst>
                    <a:ext uri="{FF2B5EF4-FFF2-40B4-BE49-F238E27FC236}">
                      <a16:creationId xmlns:a16="http://schemas.microsoft.com/office/drawing/2014/main" id="{0C9260B4-0376-4297-8BF0-7BD111474A45}"/>
                    </a:ext>
                  </a:extLst>
                </p:cNvPr>
                <p:cNvSpPr txBox="1"/>
                <p:nvPr/>
              </p:nvSpPr>
              <p:spPr>
                <a:xfrm>
                  <a:off x="1097654" y="4137335"/>
                  <a:ext cx="435294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/Pages/Cart/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Index.cshtml.cs</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1</a:t>
                  </a:r>
                  <a:r>
                    <a:rPr lang="en-US" sz="2745" dirty="0">
                      <a:gradFill>
                        <a:gsLst>
                          <a:gs pos="2917">
                            <a:schemeClr val="tx1"/>
                          </a:gs>
                          <a:gs pos="30000">
                            <a:schemeClr val="tx1"/>
                          </a:gs>
                        </a:gsLst>
                        <a:lin ang="5400000" scaled="0"/>
                      </a:gradFill>
                    </a:rPr>
                    <a:t> Root Level Folder</a:t>
                  </a:r>
                </a:p>
              </p:txBody>
            </p:sp>
          </p:grpSp>
          <p:sp>
            <p:nvSpPr>
              <p:cNvPr id="7" name="Arrow: Bent 6">
                <a:extLst>
                  <a:ext uri="{FF2B5EF4-FFF2-40B4-BE49-F238E27FC236}">
                    <a16:creationId xmlns:a16="http://schemas.microsoft.com/office/drawing/2014/main" id="{4CF1ECEA-5ACC-475A-A146-D37A091A09A8}"/>
                  </a:ext>
                </a:extLst>
              </p:cNvPr>
              <p:cNvSpPr/>
              <p:nvPr/>
            </p:nvSpPr>
            <p:spPr bwMode="auto">
              <a:xfrm rot="10951351" flipH="1">
                <a:off x="7229970" y="4691873"/>
                <a:ext cx="274317" cy="27431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25546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93000"/>
            <a:ext cx="11653523" cy="1665521"/>
          </a:xfrm>
          <a:solidFill>
            <a:schemeClr val="accent1">
              <a:lumMod val="50000"/>
            </a:schemeClr>
          </a:solidFill>
        </p:spPr>
        <p:txBody>
          <a:bodyPr/>
          <a:lstStyle/>
          <a:p>
            <a:r>
              <a:rPr lang="pt-BR" sz="2353" dirty="0">
                <a:solidFill>
                  <a:schemeClr val="bg1"/>
                </a:solidFill>
                <a:latin typeface="Consolas" panose="020B0609020204030204" pitchFamily="49" charset="0"/>
              </a:rPr>
              <a:t>@page</a:t>
            </a:r>
          </a:p>
          <a:p>
            <a:r>
              <a:rPr lang="pt-BR" sz="2353" dirty="0">
                <a:solidFill>
                  <a:schemeClr val="bg1"/>
                </a:solidFill>
                <a:latin typeface="Consolas" panose="020B0609020204030204" pitchFamily="49" charset="0"/>
              </a:rPr>
              <a:t>@using RazorPages</a:t>
            </a:r>
          </a:p>
          <a:p>
            <a:r>
              <a:rPr lang="pt-BR" sz="2353" dirty="0">
                <a:solidFill>
                  <a:schemeClr val="bg1"/>
                </a:solidFill>
                <a:latin typeface="Consolas" panose="020B0609020204030204" pitchFamily="49" charset="0"/>
              </a:rPr>
              <a:t>@model IndexModel </a:t>
            </a:r>
          </a:p>
          <a:p>
            <a:r>
              <a:rPr lang="pt-BR" sz="2353" dirty="0">
                <a:solidFill>
                  <a:schemeClr val="bg1"/>
                </a:solidFill>
                <a:latin typeface="Consolas" panose="020B0609020204030204" pitchFamily="49" charset="0"/>
              </a:rPr>
              <a:t>&lt;p&gt; @Model.Message &lt;/p&gt;</a:t>
            </a:r>
            <a:endParaRPr lang="en-US" sz="2353" dirty="0">
              <a:solidFill>
                <a:schemeClr val="bg1"/>
              </a:solidFill>
              <a:latin typeface="Consolas" panose="020B0609020204030204" pitchFamily="49" charset="0"/>
            </a:endParaRPr>
          </a:p>
        </p:txBody>
      </p:sp>
      <p:sp>
        <p:nvSpPr>
          <p:cNvPr id="4" name="Text Placeholder 2">
            <a:extLst>
              <a:ext uri="{FF2B5EF4-FFF2-40B4-BE49-F238E27FC236}">
                <a16:creationId xmlns:a16="http://schemas.microsoft.com/office/drawing/2014/main" id="{076385EF-156D-42CD-B692-E883696498DF}"/>
              </a:ext>
            </a:extLst>
          </p:cNvPr>
          <p:cNvSpPr txBox="1">
            <a:spLocks/>
          </p:cNvSpPr>
          <p:nvPr/>
        </p:nvSpPr>
        <p:spPr>
          <a:xfrm>
            <a:off x="269239" y="2166407"/>
            <a:ext cx="11653523" cy="4489687"/>
          </a:xfrm>
          <a:prstGeom prst="rect">
            <a:avLst/>
          </a:prstGeom>
          <a:solidFill>
            <a:schemeClr val="accent1">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bg1"/>
                </a:solidFill>
                <a:latin typeface="Consolas" panose="020B0609020204030204" pitchFamily="49" charset="0"/>
              </a:rPr>
              <a:t>using </a:t>
            </a:r>
            <a:r>
              <a:rPr lang="en-US" sz="2353" dirty="0" err="1">
                <a:solidFill>
                  <a:schemeClr val="bg1"/>
                </a:solidFill>
                <a:latin typeface="Consolas" panose="020B0609020204030204" pitchFamily="49" charset="0"/>
              </a:rPr>
              <a:t>Microsoft.AspNetCore.Mvc.RazorPages</a:t>
            </a:r>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using System; </a:t>
            </a:r>
          </a:p>
          <a:p>
            <a:r>
              <a:rPr lang="en-US" sz="2353" dirty="0">
                <a:solidFill>
                  <a:schemeClr val="bg1"/>
                </a:solidFill>
                <a:latin typeface="Consolas" panose="020B0609020204030204" pitchFamily="49" charset="0"/>
              </a:rPr>
              <a:t>namespace </a:t>
            </a:r>
            <a:r>
              <a:rPr lang="en-US" sz="2353" dirty="0" err="1">
                <a:solidFill>
                  <a:schemeClr val="bg1"/>
                </a:solidFill>
                <a:latin typeface="Consolas" panose="020B0609020204030204" pitchFamily="49" charset="0"/>
              </a:rPr>
              <a:t>RazorPages</a:t>
            </a:r>
            <a:r>
              <a:rPr lang="en-US" sz="2353" dirty="0">
                <a:solidFill>
                  <a:schemeClr val="bg1"/>
                </a:solidFill>
                <a:latin typeface="Consolas" panose="020B0609020204030204" pitchFamily="49" charset="0"/>
              </a:rPr>
              <a:t> { </a:t>
            </a:r>
          </a:p>
          <a:p>
            <a:r>
              <a:rPr lang="en-US" sz="2353" dirty="0">
                <a:solidFill>
                  <a:schemeClr val="bg1"/>
                </a:solidFill>
                <a:latin typeface="Consolas" panose="020B0609020204030204" pitchFamily="49" charset="0"/>
              </a:rPr>
              <a:t>public class </a:t>
            </a:r>
            <a:r>
              <a:rPr lang="en-US" sz="2353" dirty="0" err="1">
                <a:solidFill>
                  <a:schemeClr val="bg1"/>
                </a:solidFill>
                <a:latin typeface="Consolas" panose="020B0609020204030204" pitchFamily="49" charset="0"/>
              </a:rPr>
              <a:t>IndexModel</a:t>
            </a:r>
            <a:r>
              <a:rPr lang="en-US" sz="2353" dirty="0">
                <a:solidFill>
                  <a:schemeClr val="bg1"/>
                </a:solidFill>
                <a:latin typeface="Consolas" panose="020B0609020204030204" pitchFamily="49" charset="0"/>
              </a:rPr>
              <a:t> : </a:t>
            </a:r>
            <a:r>
              <a:rPr lang="en-US" sz="2353" dirty="0" err="1">
                <a:solidFill>
                  <a:schemeClr val="bg1"/>
                </a:solidFill>
                <a:latin typeface="Consolas" panose="020B0609020204030204" pitchFamily="49" charset="0"/>
              </a:rPr>
              <a:t>PageModel</a:t>
            </a:r>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	public string Message { get; private set; } = "Hello. "; </a:t>
            </a:r>
          </a:p>
          <a:p>
            <a:r>
              <a:rPr lang="en-US" sz="2353" dirty="0">
                <a:solidFill>
                  <a:schemeClr val="bg1"/>
                </a:solidFill>
                <a:latin typeface="Consolas" panose="020B0609020204030204" pitchFamily="49" charset="0"/>
              </a:rPr>
              <a:t>	public void </a:t>
            </a:r>
            <a:r>
              <a:rPr lang="en-US" sz="2353" dirty="0" err="1">
                <a:solidFill>
                  <a:schemeClr val="bg1"/>
                </a:solidFill>
                <a:latin typeface="Consolas" panose="020B0609020204030204" pitchFamily="49" charset="0"/>
              </a:rPr>
              <a:t>OnGet</a:t>
            </a:r>
            <a:r>
              <a:rPr lang="en-US" sz="2353" dirty="0">
                <a:solidFill>
                  <a:schemeClr val="bg1"/>
                </a:solidFill>
                <a:latin typeface="Consolas" panose="020B0609020204030204" pitchFamily="49" charset="0"/>
              </a:rPr>
              <a:t>() </a:t>
            </a:r>
          </a:p>
          <a:p>
            <a:r>
              <a:rPr lang="en-US" sz="2353" dirty="0">
                <a:solidFill>
                  <a:schemeClr val="bg1"/>
                </a:solidFill>
                <a:latin typeface="Consolas" panose="020B0609020204030204" pitchFamily="49" charset="0"/>
              </a:rPr>
              <a:t>	{ </a:t>
            </a:r>
          </a:p>
          <a:p>
            <a:r>
              <a:rPr lang="en-US" sz="2353" dirty="0">
                <a:solidFill>
                  <a:schemeClr val="bg1"/>
                </a:solidFill>
                <a:latin typeface="Consolas" panose="020B0609020204030204" pitchFamily="49" charset="0"/>
              </a:rPr>
              <a:t>		Message += $" Server time is { </a:t>
            </a:r>
            <a:r>
              <a:rPr lang="en-US" sz="2353" dirty="0" err="1">
                <a:solidFill>
                  <a:schemeClr val="bg1"/>
                </a:solidFill>
                <a:latin typeface="Consolas" panose="020B0609020204030204" pitchFamily="49" charset="0"/>
              </a:rPr>
              <a:t>DateTime.Now</a:t>
            </a:r>
            <a:r>
              <a:rPr lang="en-US" sz="2353" dirty="0">
                <a:solidFill>
                  <a:schemeClr val="bg1"/>
                </a:solidFill>
                <a:latin typeface="Consolas" panose="020B0609020204030204" pitchFamily="49" charset="0"/>
              </a:rPr>
              <a:t> }"; } </a:t>
            </a:r>
          </a:p>
          <a:p>
            <a:r>
              <a:rPr lang="en-US" sz="2353" dirty="0">
                <a:solidFill>
                  <a:schemeClr val="bg1"/>
                </a:solidFill>
                <a:latin typeface="Consolas" panose="020B0609020204030204" pitchFamily="49" charset="0"/>
              </a:rPr>
              <a:t>	} </a:t>
            </a:r>
          </a:p>
          <a:p>
            <a:r>
              <a:rPr lang="en-US" sz="2353"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860473114"/>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dcmitype/"/>
    <ds:schemaRef ds:uri="e4aa919a-b200-49cb-beca-4c7e0810321e"/>
    <ds:schemaRef ds:uri="http://purl.org/dc/elements/1.1/"/>
    <ds:schemaRef ds:uri="http://schemas.microsoft.com/sharepoint/v3"/>
    <ds:schemaRef ds:uri="06670dda-0291-4061-b6e0-f6c0cb392c5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2536</Words>
  <Application>Microsoft Office PowerPoint</Application>
  <PresentationFormat>Widescreen</PresentationFormat>
  <Paragraphs>470</Paragraphs>
  <Slides>44</Slides>
  <Notes>31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44</vt:i4>
      </vt:variant>
    </vt:vector>
  </HeadingPairs>
  <TitlesOfParts>
    <vt:vector size="54" baseType="lpstr">
      <vt:lpstr>Arial</vt:lpstr>
      <vt:lpstr>Calibri</vt:lpstr>
      <vt:lpstr>Consolas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Full stack web development with ASP.NET Core 3.0 and Blazor</vt:lpstr>
      <vt:lpstr>PowerPoint Presentation</vt:lpstr>
      <vt:lpstr>ASP.NET Core features</vt:lpstr>
      <vt:lpstr>Middleware</vt:lpstr>
      <vt:lpstr>ASP.NET Core Middleware</vt:lpstr>
      <vt:lpstr>ASP.NET Core Middleware</vt:lpstr>
      <vt:lpstr>Razor Pages</vt:lpstr>
      <vt:lpstr>Razor Pages</vt:lpstr>
      <vt:lpstr>PowerPoint Presentation</vt:lpstr>
      <vt:lpstr>MVC</vt:lpstr>
      <vt:lpstr>What’s (pretty much) the same</vt:lpstr>
      <vt:lpstr>What’s Changed</vt:lpstr>
      <vt:lpstr>What’s new</vt:lpstr>
      <vt:lpstr>TagHelpers</vt:lpstr>
      <vt:lpstr>TagHelpers</vt:lpstr>
      <vt:lpstr>TagHelpers</vt:lpstr>
      <vt:lpstr>TagHelpers: Create Your Own</vt:lpstr>
      <vt:lpstr>SPA Templates: Built on JavaScriptServices</vt:lpstr>
      <vt:lpstr>PowerPoint Presentation</vt:lpstr>
      <vt:lpstr>.NET Core 3.0: A full stack solution</vt:lpstr>
      <vt:lpstr>      Blazor</vt:lpstr>
      <vt:lpstr>Pizza store app architecture</vt:lpstr>
      <vt:lpstr>Build your own pizza store UI with Blazor</vt:lpstr>
      <vt:lpstr>PowerPoint Presentation</vt:lpstr>
      <vt:lpstr>Blazor on client or server</vt:lpstr>
      <vt:lpstr>Pages &amp; Views with Components</vt:lpstr>
      <vt:lpstr>Updated SPA templates</vt:lpstr>
      <vt:lpstr>Authentication for SPA templates</vt:lpstr>
      <vt:lpstr>Pizza store app architecture</vt:lpstr>
      <vt:lpstr>Worker services</vt:lpstr>
      <vt:lpstr>Pizza store app architecture</vt:lpstr>
      <vt:lpstr>gRPC</vt:lpstr>
      <vt:lpstr>Diagnostics</vt:lpstr>
      <vt:lpstr>Azure portal experience</vt:lpstr>
      <vt:lpstr>Performance Improvements</vt:lpstr>
      <vt:lpstr>Also new in ASP.NET Core 3.0</vt:lpstr>
      <vt:lpstr>Schedule</vt:lpstr>
      <vt:lpstr>Try .NET Core 3.0 with ASP.NET Core &amp; Blazor today!</vt:lpstr>
      <vt:lpstr>Lab</vt:lpstr>
      <vt:lpstr>Lab</vt:lpstr>
      <vt:lpstr>Lab</vt:lpstr>
      <vt:lpstr>Lab</vt:lpstr>
      <vt:lpstr>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development with ASP.NET Core 3.0 and Blazor</dc:title>
  <dc:creator>Jon Galloway</dc:creator>
  <cp:lastModifiedBy>Jon Galloway</cp:lastModifiedBy>
  <cp:revision>1</cp:revision>
  <dcterms:created xsi:type="dcterms:W3CDTF">2019-05-20T05:30:49Z</dcterms:created>
  <dcterms:modified xsi:type="dcterms:W3CDTF">2019-05-20T05:31:50Z</dcterms:modified>
</cp:coreProperties>
</file>